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67" r:id="rId4"/>
    <p:sldId id="257" r:id="rId5"/>
    <p:sldId id="268" r:id="rId6"/>
    <p:sldId id="260" r:id="rId7"/>
    <p:sldId id="269" r:id="rId8"/>
    <p:sldId id="270" r:id="rId9"/>
    <p:sldId id="261" r:id="rId10"/>
    <p:sldId id="262" r:id="rId11"/>
    <p:sldId id="263" r:id="rId12"/>
    <p:sldId id="264" r:id="rId13"/>
    <p:sldId id="271" r:id="rId14"/>
    <p:sldId id="272" r:id="rId15"/>
    <p:sldId id="265" r:id="rId16"/>
    <p:sldId id="266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6;&#1076;&#1086;&#1073;&#1088;&#1077;&#1085;&#1080;&#1077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User\Desktop\&#1086;&#1090;&#1082;&#1088;&#1099;&#1090;&#1099;&#1081;%20&#1091;&#1088;&#1086;&#1082;%205%20&#1082;&#1083;&#1072;&#1089;&#1089;\&#1091;&#1088;&#1086;&#1082;%20&#1085;&#1072;&#1095;&#1072;&#1083;&#1086;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2;&#1086;&#1085;&#1077;&#1094;%20&#1091;&#1088;&#1086;&#1082;&#1072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2;&#1086;&#1085;&#1077;&#1094;%20&#1091;&#1088;&#1086;&#1082;&#1072;%200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hyperlink" Target="file:///C:\Users\User\Desktop\&#1086;&#1090;&#1082;&#1088;&#1099;&#1090;&#1099;&#1081;%20&#1091;&#1088;&#1086;&#1082;%205%20&#1082;&#1083;&#1072;&#1089;&#1089;\&#1091;&#1088;&#1086;&#1082;%20&#1085;&#1072;&#1095;&#1072;&#1083;&#1086;.mp4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sv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hyperlink" Target="../Desktop/&#1086;&#1090;&#1082;&#1088;&#1099;&#1090;&#1099;&#1081;%20&#1091;&#1088;&#1086;&#1082;%205%20&#1082;&#1083;&#1072;&#1089;&#1089;/&#1085;&#1072;&#1095;&#1072;&#1083;&#1086;%20&#1091;&#1088;&#1086;&#1082;&#1072;.mp4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5;&#1072;&#1095;&#1072;&#1083;&#1086;%20&#1091;&#1088;&#1086;&#1082;&#1072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5;&#1072;&#1095;&#1072;&#1083;&#1086;%202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6;&#1076;&#1086;&#1073;&#1088;&#1077;&#1085;&#1080;&#1077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86;&#1090;&#1082;&#1088;&#1099;&#1090;&#1099;&#1081;%20&#1091;&#1088;&#1086;&#1082;%205%20&#1082;&#1083;&#1072;&#1089;&#1089;\&#1091;&#1088;&#1086;&#1082;%20&#1085;&#1072;&#1095;&#1072;&#1083;&#1086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6;&#1090;&#1082;&#1088;&#1099;&#1090;&#1099;&#1081;%20&#1091;&#1088;&#1086;&#1082;%205%20&#1082;&#1083;&#1072;&#1089;&#1089;\06%20&#1044;&#1086;&#1088;&#1086;&#1078;&#1082;&#1072;%2006%201%20&#1091;&#1087;&#1088;.1%20&#1089;&#1090;&#1088;.48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86;&#1076;&#1086;&#1073;&#1088;&#1077;&#1085;&#1080;&#1077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6;&#1090;&#1082;&#1088;&#1099;&#1090;&#1099;&#1081;%20&#1091;&#1088;&#1086;&#1082;%205%20&#1082;&#1083;&#1072;&#1089;&#1089;\&#1073;&#1072;&#1088;&#1076;&#1072;&#1082;%20&#1074;%20&#1082;&#1086;&#1084;&#1085;&#1072;&#1090;&#1077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5000" y="8420100"/>
            <a:ext cx="1524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Study now be proud later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6386" name="Picture 2" descr="Study Skills - Definition, Types, and Importance | Marketing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23900"/>
            <a:ext cx="13179778" cy="741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71500"/>
            <a:ext cx="115062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943100"/>
            <a:ext cx="166957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l"/>
              </a:tabLst>
            </a:pPr>
            <a:r>
              <a:rPr lang="en-US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is a camera under the bed. -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2.There are trainers on the table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F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3.There is a cap on the wall. -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4.There are two teddy bears on the chair. </a:t>
            </a:r>
            <a:r>
              <a:rPr lang="en-US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en-US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5.There are four books on the table. -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52625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6.There is a schoolbag under the table. -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75" y="374900"/>
            <a:ext cx="7787955" cy="14157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Check your answers:</a:t>
            </a:r>
          </a:p>
          <a:p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323770" y="7275880"/>
            <a:ext cx="2137870" cy="916230"/>
            <a:chOff x="4724705" y="5108755"/>
            <a:chExt cx="2137870" cy="916230"/>
          </a:xfrm>
        </p:grpSpPr>
        <p:cxnSp>
          <p:nvCxnSpPr>
            <p:cNvPr id="5" name="Соединительная линия уступом 4"/>
            <p:cNvCxnSpPr/>
            <p:nvPr/>
          </p:nvCxnSpPr>
          <p:spPr>
            <a:xfrm flipV="1">
              <a:off x="4724705" y="5566870"/>
              <a:ext cx="1068935" cy="458115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Соединительная линия уступом 5"/>
            <p:cNvCxnSpPr/>
            <p:nvPr/>
          </p:nvCxnSpPr>
          <p:spPr>
            <a:xfrm flipV="1">
              <a:off x="5793640" y="5108755"/>
              <a:ext cx="1068935" cy="458115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6003525" y="7428585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0" y="7886700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323770" y="8192110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254835" y="8192110"/>
            <a:ext cx="76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&gt; 4</a:t>
            </a:r>
            <a:endParaRPr lang="ru-RU" sz="3200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5849600" y="6515100"/>
            <a:ext cx="610820" cy="6108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71500"/>
            <a:ext cx="115062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добре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028700"/>
            <a:ext cx="14765867" cy="8305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Hover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419100"/>
            <a:ext cx="13979551" cy="929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ец уро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342900"/>
            <a:ext cx="16687800" cy="93868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ец урока 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495300"/>
            <a:ext cx="16687800" cy="938688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0" y="419100"/>
            <a:ext cx="2984978" cy="289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481178" y="5267424"/>
            <a:ext cx="7315200" cy="39908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5246" y="406782"/>
            <a:ext cx="7207219" cy="4442268"/>
          </a:xfrm>
          <a:prstGeom prst="rect">
            <a:avLst/>
          </a:prstGeom>
        </p:spPr>
      </p:pic>
      <p:pic>
        <p:nvPicPr>
          <p:cNvPr id="4" name="Picture 4">
            <a:hlinkHover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5246" y="4849050"/>
            <a:ext cx="4116134" cy="273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1668" y="3019944"/>
            <a:ext cx="2683290" cy="15697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052345">
            <a:off x="6643777" y="3923731"/>
            <a:ext cx="961795" cy="13775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052345">
            <a:off x="7825312" y="5262425"/>
            <a:ext cx="961795" cy="1377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052345">
            <a:off x="9162491" y="6336589"/>
            <a:ext cx="961795" cy="13775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901797">
            <a:off x="9225888" y="2902590"/>
            <a:ext cx="3744931" cy="27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307948">
            <a:off x="13668441" y="2946622"/>
            <a:ext cx="380878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 уро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342900"/>
            <a:ext cx="16764000" cy="942975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571500"/>
            <a:ext cx="16611601" cy="934402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19100"/>
            <a:ext cx="1562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many floors does a typical </a:t>
            </a:r>
            <a:r>
              <a:rPr lang="en-US" sz="4400" smtClean="0"/>
              <a:t>American house </a:t>
            </a:r>
            <a:r>
              <a:rPr lang="en-US" sz="4400" dirty="0" smtClean="0"/>
              <a:t>have? </a:t>
            </a:r>
            <a:endParaRPr lang="ru-RU" sz="44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57300"/>
            <a:ext cx="13896467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81100"/>
            <a:ext cx="15255363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добре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028700"/>
            <a:ext cx="14765867" cy="8305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37795" y="3462830"/>
            <a:ext cx="5955495" cy="41230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0363200" y="1562100"/>
            <a:ext cx="6719020" cy="190195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890500" y="3615535"/>
            <a:ext cx="2595985" cy="16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944600" y="3615535"/>
            <a:ext cx="2595985" cy="16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90500" y="5600700"/>
            <a:ext cx="2595985" cy="16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44600" y="5600700"/>
            <a:ext cx="2595985" cy="16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589531">
            <a:off x="15319738" y="18704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4097000" y="5753100"/>
            <a:ext cx="229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l</a:t>
            </a:r>
            <a:r>
              <a:rPr lang="en-US" sz="3600" dirty="0" smtClean="0"/>
              <a:t>iving </a:t>
            </a:r>
            <a:r>
              <a:rPr lang="en-US" sz="3600" dirty="0" smtClean="0"/>
              <a:t>room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097305" y="4073650"/>
            <a:ext cx="22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r>
              <a:rPr lang="en-US" sz="3600" dirty="0" smtClean="0"/>
              <a:t> bedroom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43205" y="5906110"/>
            <a:ext cx="22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kitchen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0972800" y="40767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r>
              <a:rPr lang="en-US" sz="3600" dirty="0" smtClean="0"/>
              <a:t> bathroom</a:t>
            </a:r>
            <a:endParaRPr lang="ru-RU" sz="3600" dirty="0"/>
          </a:p>
        </p:txBody>
      </p:sp>
      <p:pic>
        <p:nvPicPr>
          <p:cNvPr id="26" name="Picture 4">
            <a:hlinkHover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943100"/>
            <a:ext cx="8593986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85800" y="419100"/>
            <a:ext cx="1562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there in the rooms? </a:t>
            </a:r>
            <a:endParaRPr lang="ru-RU" sz="4400" dirty="0"/>
          </a:p>
        </p:txBody>
      </p:sp>
      <p:pic>
        <p:nvPicPr>
          <p:cNvPr id="21" name="06 Дорожка 06 1 упр.1 стр.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9600" y="86487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добре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028700"/>
            <a:ext cx="14765867" cy="8305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ардак в комнат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028700"/>
            <a:ext cx="13682132" cy="76962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101</Words>
  <Application>Microsoft Office PowerPoint</Application>
  <PresentationFormat>Произвольный</PresentationFormat>
  <Paragraphs>18</Paragraphs>
  <Slides>16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2006-08-16T00:00:00Z</dcterms:created>
  <dcterms:modified xsi:type="dcterms:W3CDTF">2021-12-12T09:12:33Z</dcterms:modified>
  <dc:identifier>DAExAmKwXmQ</dc:identifier>
</cp:coreProperties>
</file>