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714" autoAdjust="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609BBD-BCC1-4E24-B9A3-9464742B00A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CA04A1-7A54-470A-B2B1-D00B8536E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6;&#1084;\Downloads\00367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subjects about school  Talking </a:t>
            </a:r>
            <a:endParaRPr lang="ru-RU" sz="3600" dirty="0"/>
          </a:p>
        </p:txBody>
      </p:sp>
      <p:pic>
        <p:nvPicPr>
          <p:cNvPr id="5122" name="Picture 2" descr="Картинки по запросу карта волшебного королев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3672408" cy="2862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4941696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7012484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2314798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Физкультура</a:t>
                      </a: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3670457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Физкультура</a:t>
                      </a: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География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5731412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Физкультура</a:t>
                      </a: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География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4558221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Физкультура</a:t>
                      </a: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География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Mathematics</a:t>
                      </a: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(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Maths)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Математика</a:t>
                      </a:r>
                      <a:endParaRPr lang="ru-RU" sz="1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041492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Физика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Физкультура</a:t>
                      </a: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География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Mathematics</a:t>
                      </a: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(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Maths)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Математика</a:t>
                      </a:r>
                      <a:endParaRPr lang="ru-RU" sz="16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Химия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“The Town of Speech”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Картинки по запросу фото диснейленда в пари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19" y="0"/>
            <a:ext cx="9181019" cy="7344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sz="4000" b="1" dirty="0" smtClean="0">
                <a:solidFill>
                  <a:srgbClr val="FFFF00"/>
                </a:solidFill>
              </a:rPr>
              <a:t>The Town of Communication”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Town of the Rest”</a:t>
            </a:r>
            <a:endParaRPr lang="ru-RU" dirty="0"/>
          </a:p>
        </p:txBody>
      </p:sp>
      <p:sp>
        <p:nvSpPr>
          <p:cNvPr id="43010" name="AutoShape 2" descr="Картинки по запросу фото диснейленда в париж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фото диснейленда в париж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Картинки по запросу фото диснейленда в пари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Talking </a:t>
            </a:r>
            <a:r>
              <a:rPr lang="en-US" sz="4000" b="1" dirty="0" smtClean="0"/>
              <a:t>about</a:t>
            </a:r>
            <a:r>
              <a:rPr lang="ru-RU" sz="4000" b="1" dirty="0" smtClean="0"/>
              <a:t> </a:t>
            </a:r>
            <a:r>
              <a:rPr lang="en-US" sz="4000" b="1" dirty="0" smtClean="0"/>
              <a:t>school</a:t>
            </a:r>
            <a:r>
              <a:rPr lang="ru-RU" sz="4000" b="1" dirty="0" smtClean="0"/>
              <a:t> </a:t>
            </a:r>
            <a:r>
              <a:rPr lang="en-US" sz="4000" b="1" dirty="0" smtClean="0"/>
              <a:t>subjects </a:t>
            </a:r>
            <a:endParaRPr lang="ru-RU" dirty="0"/>
          </a:p>
        </p:txBody>
      </p:sp>
      <p:pic>
        <p:nvPicPr>
          <p:cNvPr id="4" name="Picture 2" descr="Картинки по запросу карта волшебного королевст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00979"/>
            <a:ext cx="3322648" cy="2590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8864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“The Town of Education”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3645024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school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66" name="Picture 3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537979" cy="887414"/>
          </a:xfrm>
          <a:prstGeom prst="rect">
            <a:avLst/>
          </a:prstGeom>
          <a:noFill/>
        </p:spPr>
      </p:pic>
      <p:pic>
        <p:nvPicPr>
          <p:cNvPr id="44060" name="Picture 28" descr="Картинки по запросу фото компью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653136"/>
            <a:ext cx="2558010" cy="1440160"/>
          </a:xfrm>
          <a:prstGeom prst="rect">
            <a:avLst/>
          </a:prstGeom>
          <a:noFill/>
        </p:spPr>
      </p:pic>
      <p:pic>
        <p:nvPicPr>
          <p:cNvPr id="44058" name="Picture 2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r="359" b="9746"/>
          <a:stretch>
            <a:fillRect/>
          </a:stretch>
        </p:blipFill>
        <p:spPr bwMode="auto">
          <a:xfrm>
            <a:off x="2339752" y="4797152"/>
            <a:ext cx="1656184" cy="1080120"/>
          </a:xfrm>
          <a:prstGeom prst="rect">
            <a:avLst/>
          </a:prstGeom>
          <a:noFill/>
        </p:spPr>
      </p:pic>
      <p:pic>
        <p:nvPicPr>
          <p:cNvPr id="44056" name="Picture 24" descr="Картинки по запросу фото учеб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653136"/>
            <a:ext cx="1152878" cy="1516114"/>
          </a:xfrm>
          <a:prstGeom prst="rect">
            <a:avLst/>
          </a:prstGeom>
          <a:noFill/>
        </p:spPr>
      </p:pic>
      <p:pic>
        <p:nvPicPr>
          <p:cNvPr id="44050" name="Picture 1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284984"/>
            <a:ext cx="1656683" cy="1551760"/>
          </a:xfrm>
          <a:prstGeom prst="rect">
            <a:avLst/>
          </a:prstGeom>
          <a:noFill/>
        </p:spPr>
      </p:pic>
      <p:pic>
        <p:nvPicPr>
          <p:cNvPr id="44048" name="Picture 16" descr="Картинки по запросу фото тетра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212976"/>
            <a:ext cx="1328936" cy="1328936"/>
          </a:xfrm>
          <a:prstGeom prst="rect">
            <a:avLst/>
          </a:prstGeom>
          <a:noFill/>
        </p:spPr>
      </p:pic>
      <p:pic>
        <p:nvPicPr>
          <p:cNvPr id="44046" name="Picture 14" descr="Картинки по запросу фото линейка"/>
          <p:cNvPicPr>
            <a:picLocks noChangeAspect="1" noChangeArrowheads="1"/>
          </p:cNvPicPr>
          <p:nvPr/>
        </p:nvPicPr>
        <p:blipFill>
          <a:blip r:embed="rId8" cstate="print"/>
          <a:srcRect t="34615" b="15385"/>
          <a:stretch>
            <a:fillRect/>
          </a:stretch>
        </p:blipFill>
        <p:spPr bwMode="auto">
          <a:xfrm>
            <a:off x="251520" y="3501008"/>
            <a:ext cx="1872208" cy="936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Town of Education”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map</a:t>
            </a:r>
            <a:endParaRPr lang="ru-RU" dirty="0"/>
          </a:p>
        </p:txBody>
      </p:sp>
      <p:sp>
        <p:nvSpPr>
          <p:cNvPr id="44034" name="AutoShape 2" descr="Картинки по запросу фото физической к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Картинки по запросу фото физической к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Картинки по запросу фото физической карт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1" y="1628800"/>
            <a:ext cx="150554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desk</a:t>
            </a:r>
            <a:endParaRPr lang="ru-RU" dirty="0"/>
          </a:p>
        </p:txBody>
      </p:sp>
      <p:pic>
        <p:nvPicPr>
          <p:cNvPr id="44040" name="Picture 8" descr="Картинки по запросу фото пар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268760"/>
            <a:ext cx="1406569" cy="1080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teacher’s desk</a:t>
            </a:r>
            <a:endParaRPr lang="ru-RU" dirty="0"/>
          </a:p>
        </p:txBody>
      </p:sp>
      <p:pic>
        <p:nvPicPr>
          <p:cNvPr id="44042" name="Picture 10" descr="Картинки по запросу фото письменный стол учителя"/>
          <p:cNvPicPr>
            <a:picLocks noChangeAspect="1" noChangeArrowheads="1"/>
          </p:cNvPicPr>
          <p:nvPr/>
        </p:nvPicPr>
        <p:blipFill>
          <a:blip r:embed="rId11" cstate="print"/>
          <a:srcRect l="20335" t="10795" r="20290" b="13636"/>
          <a:stretch>
            <a:fillRect/>
          </a:stretch>
        </p:blipFill>
        <p:spPr bwMode="auto">
          <a:xfrm>
            <a:off x="5148064" y="1340768"/>
            <a:ext cx="15841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236296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board</a:t>
            </a:r>
            <a:endParaRPr lang="ru-RU" dirty="0"/>
          </a:p>
        </p:txBody>
      </p:sp>
      <p:pic>
        <p:nvPicPr>
          <p:cNvPr id="44044" name="Picture 12" descr="Картинки по запросу фото учебная доск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1340768"/>
            <a:ext cx="1905027" cy="12241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ruler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notebook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48264" y="4725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school bag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textbook</a:t>
            </a:r>
            <a:endParaRPr lang="ru-RU" dirty="0"/>
          </a:p>
        </p:txBody>
      </p:sp>
      <p:sp>
        <p:nvSpPr>
          <p:cNvPr id="44052" name="AutoShape 20" descr="Картинки по запросу фото учеб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4" name="AutoShape 22" descr="Картинки по запросу фото учеб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59832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paints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64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computer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pen</a:t>
            </a:r>
            <a:endParaRPr lang="ru-RU" dirty="0"/>
          </a:p>
        </p:txBody>
      </p:sp>
      <p:pic>
        <p:nvPicPr>
          <p:cNvPr id="44062" name="Picture 30" descr="Картинки по запросу фото руч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3429000"/>
            <a:ext cx="480374" cy="73005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483768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pencil</a:t>
            </a:r>
            <a:endParaRPr lang="ru-RU" dirty="0"/>
          </a:p>
        </p:txBody>
      </p:sp>
      <p:pic>
        <p:nvPicPr>
          <p:cNvPr id="44064" name="Picture 32" descr="Картинки по запросу фото карандаш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3429000"/>
            <a:ext cx="998240" cy="99824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164288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pencil case</a:t>
            </a:r>
            <a:endParaRPr lang="ru-RU" dirty="0"/>
          </a:p>
        </p:txBody>
      </p:sp>
      <p:pic>
        <p:nvPicPr>
          <p:cNvPr id="44068" name="Picture 36" descr="Похожее изображение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6" y="1484784"/>
            <a:ext cx="1223591" cy="149889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619672" y="29249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home dairy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festival.1september.ru/files/articles/62/6240/624045/presentation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518457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http://festival.1september.ru/files/articles/62/6240/624045/presentation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45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Town of the Game”</a:t>
            </a:r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560840" cy="553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Checking list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Timetable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School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Biology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Literature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PE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Mathematics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Music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Art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IT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Geography </a:t>
            </a:r>
          </a:p>
          <a:p>
            <a:pPr marL="596646" indent="-514350">
              <a:buFont typeface="+mj-lt"/>
              <a:buAutoNum type="arabicPeriod"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have you done the work?</a:t>
            </a:r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4371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good</a:t>
            </a:r>
            <a:endParaRPr lang="ru-RU" dirty="0"/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122718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ru-RU" dirty="0"/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60232" y="3212976"/>
            <a:ext cx="1211624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4248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so good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а волшебного королев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4" y="630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2" y="332656"/>
            <a:ext cx="3384376" cy="10081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The  Kingdom of  Knowledge </a:t>
            </a:r>
            <a:endParaRPr lang="en-US" sz="3600" dirty="0"/>
          </a:p>
        </p:txBody>
      </p:sp>
      <p:pic>
        <p:nvPicPr>
          <p:cNvPr id="4100" name="Picture 4" descr="Картинки по запросу анимация английского автобус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373216"/>
            <a:ext cx="1213350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036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50851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25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5 0.04972 C 0.09688 0.0141 0.10851 -0.02105 0.11736 -0.01804 C 0.12622 -0.0148 0.11563 0.0629 0.13872 0.06915 C 0.16181 0.07539 0.23177 0.0481 0.25625 0.01919 C 0.28073 -0.00949 0.28542 -0.07193 0.28507 -0.10361 C 0.2849 -0.13483 0.25157 -0.15472 0.25469 -0.16929 C 0.25782 -0.18386 0.30365 -0.19404 0.30365 -0.19057 C 0.30365 -0.18733 0.26702 -0.1464 0.25469 -0.14963 C 0.24254 -0.1531 0.2474 -0.19242 0.23038 -0.21023 C 0.21302 -0.22826 0.17014 -0.24422 0.15226 -0.25648 C 0.13438 -0.26851 0.12483 -0.27036 0.12344 -0.28307 C 0.12188 -0.29579 0.13768 -0.31545 0.14323 -0.3328 C 0.14861 -0.35014 0.15591 -0.37743 0.15712 -0.38807 C 0.15799 -0.39871 0.15573 -0.41282 0.14948 -0.39709 C 0.14323 -0.38136 0.15747 -0.3143 0.11893 -0.29371 C 0.08038 -0.27336 -0.04253 -0.27567 -0.08125 -0.27406 C -0.11996 -0.27244 -0.11163 -0.27082 -0.11337 -0.28493 C -0.11475 -0.2988 -0.08732 -0.35939 -0.09027 -0.35777 C -0.0934 -0.35616 -0.1033 -0.28701 -0.13142 -0.27591 C -0.15972 -0.2648 -0.2184 -0.2692 -0.25972 -0.29001 C -0.30104 -0.31106 -0.37691 -0.4031 -0.38021 -0.40241 C -0.38385 -0.40148 -0.28281 -0.30019 -0.28107 -0.28493 C -0.27916 -0.26966 -0.33159 -0.30736 -0.36962 -0.3099 C -0.40764 -0.31221 -0.4783 -0.30273 -0.50989 -0.2988 C -0.54132 -0.2951 -0.54965 -0.28793 -0.55868 -0.28654 " pathEditMode="relative" rAng="0" ptsTypes="aaaaaaaaaaaaaaaaaaaaaaaaA">
                                      <p:cBhvr>
                                        <p:cTn id="13" dur="8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фото диснейленда в со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“The Town of Sounds”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1" y="3995677"/>
            <a:ext cx="9144001" cy="25853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[t] – timetable, Tuesday,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subject,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 technology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[k] – clever, nickname, mark, speak, speak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English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speak correctly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hemistry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[l] 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Literature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lesson, school uniform, learn, local;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[f] – form,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Physics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Physical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Geography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[h] – how, happy, homework, to do homework,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History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[e] – spend, Technology, friend, help;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[b] – break,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Biology,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black board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[r] 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Reading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Russian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language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6779640"/>
              </p:ext>
            </p:extLst>
          </p:nvPr>
        </p:nvGraphicFramePr>
        <p:xfrm>
          <a:off x="1187624" y="1772816"/>
          <a:ext cx="6077585" cy="3017520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Education </a:t>
                      </a: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333333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8956682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9470916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2732790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3104460"/>
              </p:ext>
            </p:extLst>
          </p:nvPr>
        </p:nvGraphicFramePr>
        <p:xfrm>
          <a:off x="1187624" y="1772816"/>
          <a:ext cx="6077585" cy="3058656"/>
        </p:xfrm>
        <a:graphic>
          <a:graphicData uri="http://schemas.openxmlformats.org/drawingml/2006/table">
            <a:tbl>
              <a:tblPr/>
              <a:tblGrid>
                <a:gridCol w="3219450"/>
                <a:gridCol w="28581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Art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F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Рисование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Technology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Технология 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Information technology (IT)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Информатика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Literature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Aharoni" pitchFamily="2" charset="-79"/>
                        </a:rPr>
                        <a:t>Литература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 Russian language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Physics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Physical Education (PE)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52525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Geography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History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Mathematics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33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Chemistry</a:t>
                      </a:r>
                      <a:endParaRPr lang="ru-RU" sz="1800" b="1" dirty="0"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569</Words>
  <Application>Microsoft Office PowerPoint</Application>
  <PresentationFormat>Экран (4:3)</PresentationFormat>
  <Paragraphs>252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subjects about school  Talking </vt:lpstr>
      <vt:lpstr>Talking about school subjects </vt:lpstr>
      <vt:lpstr>The  Kingdom of  Knowledge </vt:lpstr>
      <vt:lpstr>“The Town of Sounds”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School subjects</vt:lpstr>
      <vt:lpstr>Слайд 16</vt:lpstr>
      <vt:lpstr>“The Town of Speech”</vt:lpstr>
      <vt:lpstr>“The Town of Communication” </vt:lpstr>
      <vt:lpstr>“The Town of the Rest”</vt:lpstr>
      <vt:lpstr>“The Town of Education”</vt:lpstr>
      <vt:lpstr>“The Town of Education”</vt:lpstr>
      <vt:lpstr>Слайд 22</vt:lpstr>
      <vt:lpstr>“The Town of the Game”</vt:lpstr>
      <vt:lpstr>Checking list</vt:lpstr>
      <vt:lpstr>How have you done the work?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subjects about school  Talking</dc:title>
  <dc:creator>Дом</dc:creator>
  <cp:lastModifiedBy>Пользователь</cp:lastModifiedBy>
  <cp:revision>36</cp:revision>
  <dcterms:created xsi:type="dcterms:W3CDTF">2017-02-26T08:44:22Z</dcterms:created>
  <dcterms:modified xsi:type="dcterms:W3CDTF">2022-08-23T15:13:37Z</dcterms:modified>
</cp:coreProperties>
</file>