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38" autoAdjust="0"/>
  </p:normalViewPr>
  <p:slideViewPr>
    <p:cSldViewPr>
      <p:cViewPr>
        <p:scale>
          <a:sx n="80" d="100"/>
          <a:sy n="80" d="100"/>
        </p:scale>
        <p:origin x="-2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2ED00-F44A-45D2-96C3-206E9AEA52D9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C26C2-14E8-48DD-9C3D-AA06D1F8B3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2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26C2-14E8-48DD-9C3D-AA06D1F8B31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82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094B884-D9CC-45C3-81D2-1C4F7782AF6D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0F30535-E901-4FED-A7F7-CE04D40D8F5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6603" y="3710049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/>
              <a:t>Автор: Сафронова Наталья Ивановна</a:t>
            </a:r>
            <a:r>
              <a:rPr lang="ru-RU" dirty="0" smtClean="0"/>
              <a:t>,                                                                     </a:t>
            </a:r>
            <a:r>
              <a:rPr lang="ru-RU" dirty="0"/>
              <a:t>учитель английского языка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МОУ «Гимназия </a:t>
            </a:r>
            <a:r>
              <a:rPr lang="ru-RU" dirty="0"/>
              <a:t>г. Невеля </a:t>
            </a:r>
            <a:r>
              <a:rPr lang="ru-RU" dirty="0" smtClean="0"/>
              <a:t>                                                          </a:t>
            </a:r>
            <a:r>
              <a:rPr lang="ru-RU" dirty="0"/>
              <a:t>Псковской области»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Классный час</a:t>
            </a:r>
            <a:br>
              <a:rPr lang="ru-RU" dirty="0" smtClean="0"/>
            </a:br>
            <a:r>
              <a:rPr lang="ru-RU" dirty="0" smtClean="0"/>
              <a:t>«Читайте, люди, книги о войне!»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176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после прочтения 4 </a:t>
            </a:r>
            <a:r>
              <a:rPr lang="ru-RU" dirty="0" smtClean="0"/>
              <a:t>отрывка: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3"/>
            <a:ext cx="4896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Что из ваших предположений сбылось?</a:t>
            </a:r>
          </a:p>
          <a:p>
            <a:r>
              <a:rPr lang="ru-RU" sz="2400" dirty="0" smtClean="0"/>
              <a:t>2. Зачем раненый казак предложил петь песню? </a:t>
            </a:r>
          </a:p>
          <a:p>
            <a:r>
              <a:rPr lang="ru-RU" sz="2400" dirty="0" smtClean="0"/>
              <a:t>3. Сколько они проехали километров? </a:t>
            </a:r>
          </a:p>
          <a:p>
            <a:r>
              <a:rPr lang="ru-RU" sz="2400" dirty="0" smtClean="0"/>
              <a:t>4. Какие качества демонстрируют  герои рассказа?</a:t>
            </a:r>
          </a:p>
          <a:p>
            <a:r>
              <a:rPr lang="ru-RU" sz="2400" dirty="0" smtClean="0"/>
              <a:t>5. Как шофер говорит о Марусе? </a:t>
            </a:r>
          </a:p>
          <a:p>
            <a:r>
              <a:rPr lang="ru-RU" sz="2400" dirty="0" smtClean="0"/>
              <a:t>Почему? 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1" r="13164" b="39941"/>
          <a:stretch/>
        </p:blipFill>
        <p:spPr bwMode="auto">
          <a:xfrm>
            <a:off x="5004048" y="2780928"/>
            <a:ext cx="4085112" cy="345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4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«Вещмешок идей»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45" y="1795224"/>
            <a:ext cx="4041998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533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Какие </a:t>
            </a:r>
            <a:r>
              <a:rPr lang="ru-RU" dirty="0"/>
              <a:t>чувства вы испытывали по мере чтения рассказа? И почему?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16424" cy="478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140968"/>
            <a:ext cx="457200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ЮЖНЫЙ ФРОНТ. Военфельдшер комсомолка </a:t>
            </a:r>
            <a:r>
              <a:rPr lang="ru-RU" b="1" dirty="0"/>
              <a:t>Мария Лагутина</a:t>
            </a:r>
            <a:r>
              <a:rPr lang="ru-RU" dirty="0"/>
              <a:t>, награжденная за самоотверженную работу на поле боя </a:t>
            </a:r>
            <a:r>
              <a:rPr lang="ru-RU" b="1" dirty="0"/>
              <a:t>орденом Красной Звезды</a:t>
            </a:r>
            <a:r>
              <a:rPr lang="ru-RU" dirty="0"/>
              <a:t>, перевязывает раненого красноармейца. </a:t>
            </a:r>
          </a:p>
        </p:txBody>
      </p:sp>
    </p:spTree>
    <p:extLst>
      <p:ext uri="{BB962C8B-B14F-4D97-AF65-F5344CB8AC3E}">
        <p14:creationId xmlns:p14="http://schemas.microsoft.com/office/powerpoint/2010/main" val="204790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Правило составления </a:t>
            </a:r>
            <a:r>
              <a:rPr lang="ru-RU" dirty="0" err="1"/>
              <a:t>синквейна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1" b="8604"/>
          <a:stretch/>
        </p:blipFill>
        <p:spPr bwMode="auto">
          <a:xfrm>
            <a:off x="827584" y="1916831"/>
            <a:ext cx="7532580" cy="36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865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782" y="138736"/>
            <a:ext cx="72156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Нет, никогда не забудет Россия</a:t>
            </a:r>
          </a:p>
          <a:p>
            <a:r>
              <a:rPr lang="ru-RU" sz="2800" dirty="0" smtClean="0"/>
              <a:t>В шуме грядущего дня</a:t>
            </a:r>
          </a:p>
          <a:p>
            <a:r>
              <a:rPr lang="ru-RU" sz="2800" dirty="0" smtClean="0"/>
              <a:t>Ту, что на хрупких плечах выносила</a:t>
            </a:r>
          </a:p>
          <a:p>
            <a:r>
              <a:rPr lang="ru-RU" sz="2800" dirty="0" smtClean="0"/>
              <a:t>Родину из-под огня.</a:t>
            </a:r>
          </a:p>
          <a:p>
            <a:pPr algn="r"/>
            <a:r>
              <a:rPr lang="ru-RU" sz="2000" dirty="0" smtClean="0"/>
              <a:t>А. Лихачев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08217"/>
            <a:ext cx="5256584" cy="42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21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19175"/>
            <a:ext cx="8572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293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Какова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тема нашего классного часа?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93069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5" y="1451098"/>
            <a:ext cx="3381458" cy="477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81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9" y="2708920"/>
            <a:ext cx="8568952" cy="3299994"/>
          </a:xfrm>
        </p:spPr>
        <p:txBody>
          <a:bodyPr>
            <a:normAutofit fontScale="55000" lnSpcReduction="20000"/>
          </a:bodyPr>
          <a:lstStyle/>
          <a:p>
            <a:r>
              <a:rPr lang="ru-RU" sz="5100" dirty="0"/>
              <a:t>Читайте, </a:t>
            </a:r>
            <a:r>
              <a:rPr lang="ru-RU" sz="5100" dirty="0" smtClean="0"/>
              <a:t>люди, книги о войне!</a:t>
            </a:r>
          </a:p>
          <a:p>
            <a:r>
              <a:rPr lang="ru-RU" sz="5100" dirty="0" smtClean="0"/>
              <a:t>Не бойтесь слез, и горечи, и страха</a:t>
            </a:r>
          </a:p>
          <a:p>
            <a:r>
              <a:rPr lang="ru-RU" sz="5100" dirty="0" smtClean="0"/>
              <a:t>Читайте</a:t>
            </a:r>
            <a:r>
              <a:rPr lang="ru-RU" sz="5100" dirty="0"/>
              <a:t>, люди, книги о войне</a:t>
            </a:r>
          </a:p>
          <a:p>
            <a:r>
              <a:rPr lang="ru-RU" sz="5100" dirty="0" smtClean="0"/>
              <a:t>И не стыдитесь горевать и плакать.</a:t>
            </a:r>
          </a:p>
          <a:p>
            <a:pPr algn="r"/>
            <a:endParaRPr lang="ru-RU" sz="5100" dirty="0" smtClean="0"/>
          </a:p>
          <a:p>
            <a:pPr algn="r"/>
            <a:r>
              <a:rPr lang="ru-RU" sz="3600" dirty="0"/>
              <a:t>Руфь Тамарина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«Читайте, люди, книги о войне!»</a:t>
            </a:r>
          </a:p>
        </p:txBody>
      </p:sp>
    </p:spTree>
    <p:extLst>
      <p:ext uri="{BB962C8B-B14F-4D97-AF65-F5344CB8AC3E}">
        <p14:creationId xmlns:p14="http://schemas.microsoft.com/office/powerpoint/2010/main" val="113851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Константин Михайлович </a:t>
            </a:r>
            <a:r>
              <a:rPr lang="ru-RU" dirty="0" smtClean="0"/>
              <a:t>Симонов (1915-1979</a:t>
            </a:r>
            <a:r>
              <a:rPr lang="ru-RU" dirty="0"/>
              <a:t>)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439279" cy="456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2725890" cy="363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823082" cy="380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79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К. Симонов «Малышка» 07.03.1943г. О чем???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34" y="1527175"/>
            <a:ext cx="462402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89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«Вещмешок идей»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45" y="1795224"/>
            <a:ext cx="4041998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47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после прочтения 1 отрывка</a:t>
            </a:r>
            <a:r>
              <a:rPr lang="ru-RU" dirty="0"/>
              <a:t>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628800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 Кто является главным героем в данном рассказе? </a:t>
            </a:r>
          </a:p>
          <a:p>
            <a:r>
              <a:rPr lang="ru-RU" sz="2800" dirty="0" smtClean="0"/>
              <a:t>2. Почему Марусю называли Малышкой? </a:t>
            </a:r>
          </a:p>
          <a:p>
            <a:r>
              <a:rPr lang="ru-RU" sz="2800" dirty="0" smtClean="0"/>
              <a:t>3.Что входило в обязанности медсестры на войне? </a:t>
            </a:r>
          </a:p>
          <a:p>
            <a:r>
              <a:rPr lang="ru-RU" sz="2800" dirty="0" smtClean="0"/>
              <a:t>4. Как Маруся представляла себе свои обязанности? </a:t>
            </a:r>
          </a:p>
          <a:p>
            <a:r>
              <a:rPr lang="ru-RU" sz="2800" dirty="0" smtClean="0"/>
              <a:t>5. Как вы думаете, как поступит Малышка с последним раненым, для которого не оставалось места в летучке?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752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после прочтения 2 отрывка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6535" y="1484784"/>
            <a:ext cx="81213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1. Что из ваших предположений сбылось?</a:t>
            </a:r>
          </a:p>
          <a:p>
            <a:r>
              <a:rPr lang="ru-RU" sz="2800" dirty="0" smtClean="0"/>
              <a:t>2. Почему Маруся не села в кузов? </a:t>
            </a:r>
          </a:p>
          <a:p>
            <a:r>
              <a:rPr lang="ru-RU" sz="2800" dirty="0" smtClean="0"/>
              <a:t>3. Что такое санбат? </a:t>
            </a:r>
          </a:p>
          <a:p>
            <a:r>
              <a:rPr lang="ru-RU" sz="2800" dirty="0" smtClean="0"/>
              <a:t>4. Какой была дорога до санбата? </a:t>
            </a:r>
          </a:p>
          <a:p>
            <a:r>
              <a:rPr lang="ru-RU" sz="2800" dirty="0" smtClean="0"/>
              <a:t>5. Какие качества проявила Маруся? </a:t>
            </a:r>
          </a:p>
          <a:p>
            <a:r>
              <a:rPr lang="ru-RU" sz="2800" dirty="0" smtClean="0"/>
              <a:t>6. Что же будет дальше?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7"/>
            <a:ext cx="2549667" cy="200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68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после прочтения 3 отрывка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6974" y="1413532"/>
            <a:ext cx="6678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 Что из ваших предположений сбылось?</a:t>
            </a:r>
          </a:p>
          <a:p>
            <a:r>
              <a:rPr lang="ru-RU" sz="2800" dirty="0" smtClean="0"/>
              <a:t>2. Какой была дорога до госпиталя? </a:t>
            </a:r>
          </a:p>
          <a:p>
            <a:r>
              <a:rPr lang="ru-RU" sz="2800" dirty="0" smtClean="0"/>
              <a:t>3. Почему Малышка не слезала во время остановок? </a:t>
            </a:r>
          </a:p>
          <a:p>
            <a:r>
              <a:rPr lang="ru-RU" sz="2800" dirty="0" smtClean="0"/>
              <a:t>4. Какие чувства испытывала Маруся, когда они добрались до госпиталя? </a:t>
            </a:r>
          </a:p>
          <a:p>
            <a:r>
              <a:rPr lang="ru-RU" sz="2800" dirty="0" smtClean="0"/>
              <a:t>5. Что же будет дальше?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100000" l="1667" r="1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1" y="4310743"/>
            <a:ext cx="3663847" cy="207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9481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92</TotalTime>
  <Words>367</Words>
  <Application>Microsoft Office PowerPoint</Application>
  <PresentationFormat>Экран (4:3)</PresentationFormat>
  <Paragraphs>51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Официальная</vt:lpstr>
      <vt:lpstr>Классный час «Читайте, люди, книги о войне!»</vt:lpstr>
      <vt:lpstr>Какова тема нашего классного часа?</vt:lpstr>
      <vt:lpstr>«Читайте, люди, книги о войне!»</vt:lpstr>
      <vt:lpstr>Константин Михайлович Симонов (1915-1979) </vt:lpstr>
      <vt:lpstr>К. Симонов «Малышка» 07.03.1943г. О чем???</vt:lpstr>
      <vt:lpstr>«Вещмешок идей»</vt:lpstr>
      <vt:lpstr>Вопросы после прочтения 1 отрывка: </vt:lpstr>
      <vt:lpstr>Вопросы после прочтения 2 отрывка </vt:lpstr>
      <vt:lpstr>Вопросы после прочтения 3 отрывка </vt:lpstr>
      <vt:lpstr>Вопросы после прочтения 4 отрывка: </vt:lpstr>
      <vt:lpstr>«Вещмешок идей»</vt:lpstr>
      <vt:lpstr>Какие чувства вы испытывали по мере чтения рассказа? И почему?</vt:lpstr>
      <vt:lpstr>Правило составления синквейна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«Читайте, люди, книги о войне!»</dc:title>
  <dc:creator>Пользователь</dc:creator>
  <cp:lastModifiedBy>Пользователь</cp:lastModifiedBy>
  <cp:revision>16</cp:revision>
  <dcterms:created xsi:type="dcterms:W3CDTF">2022-08-15T13:53:05Z</dcterms:created>
  <dcterms:modified xsi:type="dcterms:W3CDTF">2022-08-19T08:38:33Z</dcterms:modified>
</cp:coreProperties>
</file>