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3" r:id="rId7"/>
    <p:sldId id="264" r:id="rId8"/>
    <p:sldId id="268" r:id="rId9"/>
    <p:sldId id="269" r:id="rId10"/>
    <p:sldId id="266" r:id="rId11"/>
    <p:sldId id="270" r:id="rId12"/>
    <p:sldId id="271" r:id="rId13"/>
    <p:sldId id="274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2043-FD5E-4F0C-BFC9-50C09D263D8C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D73A-E7E3-4F47-99B0-9D8220FC2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513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2043-FD5E-4F0C-BFC9-50C09D263D8C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D73A-E7E3-4F47-99B0-9D8220FC2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60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2043-FD5E-4F0C-BFC9-50C09D263D8C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D73A-E7E3-4F47-99B0-9D8220FC2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627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2043-FD5E-4F0C-BFC9-50C09D263D8C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D73A-E7E3-4F47-99B0-9D8220FC2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927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2043-FD5E-4F0C-BFC9-50C09D263D8C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D73A-E7E3-4F47-99B0-9D8220FC2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62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2043-FD5E-4F0C-BFC9-50C09D263D8C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D73A-E7E3-4F47-99B0-9D8220FC2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233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2043-FD5E-4F0C-BFC9-50C09D263D8C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D73A-E7E3-4F47-99B0-9D8220FC2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91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2043-FD5E-4F0C-BFC9-50C09D263D8C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D73A-E7E3-4F47-99B0-9D8220FC2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692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2043-FD5E-4F0C-BFC9-50C09D263D8C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D73A-E7E3-4F47-99B0-9D8220FC2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084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2043-FD5E-4F0C-BFC9-50C09D263D8C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D73A-E7E3-4F47-99B0-9D8220FC2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957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2043-FD5E-4F0C-BFC9-50C09D263D8C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D73A-E7E3-4F47-99B0-9D8220FC2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411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D2043-FD5E-4F0C-BFC9-50C09D263D8C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6D73A-E7E3-4F47-99B0-9D8220FC2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03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96752"/>
            <a:ext cx="7772400" cy="1470025"/>
          </a:xfrm>
        </p:spPr>
        <p:txBody>
          <a:bodyPr/>
          <a:lstStyle/>
          <a:p>
            <a:r>
              <a:rPr lang="en-US" b="1" dirty="0" smtClean="0"/>
              <a:t>Emails reviewing books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Module </a:t>
            </a:r>
            <a:r>
              <a:rPr lang="en-US" b="1" dirty="0" smtClean="0"/>
              <a:t>5e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3" y="3429000"/>
            <a:ext cx="7485143" cy="17526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Автор: Сафронова Наталья Ивановна,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учитель английского языка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МОУ «Гимназия г. Невеля Псковской области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97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Work out the recommendations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Which</a:t>
            </a:r>
            <a:r>
              <a:rPr lang="en-US" sz="4000" b="1" dirty="0" smtClean="0">
                <a:solidFill>
                  <a:srgbClr val="C00000"/>
                </a:solidFill>
              </a:rPr>
              <a:t> tenses </a:t>
            </a:r>
            <a:r>
              <a:rPr lang="en-US" sz="4000" b="1" dirty="0" smtClean="0"/>
              <a:t>should be </a:t>
            </a:r>
            <a:r>
              <a:rPr lang="en-US" sz="4000" b="1" dirty="0" smtClean="0"/>
              <a:t>used?</a:t>
            </a:r>
            <a:endParaRPr lang="en-US" sz="4000" b="1" dirty="0" smtClean="0"/>
          </a:p>
          <a:p>
            <a:pPr algn="ctr"/>
            <a:r>
              <a:rPr lang="en-US" sz="4000" b="1" dirty="0" smtClean="0"/>
              <a:t>What makes it </a:t>
            </a:r>
            <a:r>
              <a:rPr lang="en-US" sz="4000" b="1" dirty="0" smtClean="0">
                <a:solidFill>
                  <a:srgbClr val="C00000"/>
                </a:solidFill>
              </a:rPr>
              <a:t>interesting</a:t>
            </a:r>
            <a:r>
              <a:rPr lang="en-US" sz="4000" b="1" dirty="0" smtClean="0"/>
              <a:t> to read?</a:t>
            </a:r>
            <a:endParaRPr lang="en-US" sz="4000" b="1" dirty="0" smtClean="0"/>
          </a:p>
          <a:p>
            <a:pPr algn="ctr"/>
            <a:r>
              <a:rPr lang="en-US" sz="4000" b="1" dirty="0" smtClean="0"/>
              <a:t>Should the email be </a:t>
            </a:r>
            <a:r>
              <a:rPr lang="en-US" sz="4000" b="1" dirty="0" smtClean="0">
                <a:solidFill>
                  <a:srgbClr val="C00000"/>
                </a:solidFill>
              </a:rPr>
              <a:t>long?</a:t>
            </a:r>
            <a:endParaRPr lang="en-US" sz="4000" b="1" dirty="0" smtClean="0"/>
          </a:p>
          <a:p>
            <a:pPr algn="ctr"/>
            <a:r>
              <a:rPr lang="en-US" sz="4000" b="1" dirty="0"/>
              <a:t>What </a:t>
            </a:r>
            <a:r>
              <a:rPr lang="en-US" sz="4000" b="1" dirty="0" smtClean="0">
                <a:solidFill>
                  <a:srgbClr val="C00000"/>
                </a:solidFill>
              </a:rPr>
              <a:t>style</a:t>
            </a:r>
            <a:r>
              <a:rPr lang="en-US" sz="4000" b="1" dirty="0" smtClean="0"/>
              <a:t> should you </a:t>
            </a:r>
            <a:r>
              <a:rPr lang="en-US" sz="4000" b="1" dirty="0" smtClean="0"/>
              <a:t>use?</a:t>
            </a:r>
            <a:endParaRPr lang="ru-RU" sz="40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407" b="55597" l="402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748" b="44126"/>
          <a:stretch/>
        </p:blipFill>
        <p:spPr bwMode="auto">
          <a:xfrm>
            <a:off x="395536" y="4439312"/>
            <a:ext cx="7385426" cy="217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11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Our recommendations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Present Tenses;</a:t>
            </a:r>
            <a:endParaRPr lang="en-US" sz="6000" dirty="0" smtClean="0"/>
          </a:p>
          <a:p>
            <a:pPr algn="ctr"/>
            <a:r>
              <a:rPr lang="en-US" sz="6000" dirty="0" smtClean="0"/>
              <a:t>a </a:t>
            </a:r>
            <a:r>
              <a:rPr lang="en-US" sz="6000" dirty="0" smtClean="0"/>
              <a:t>lot of adjectives;</a:t>
            </a:r>
          </a:p>
          <a:p>
            <a:pPr algn="ctr"/>
            <a:r>
              <a:rPr lang="en-US" sz="6000" dirty="0" smtClean="0"/>
              <a:t>in brief;</a:t>
            </a:r>
            <a:endParaRPr lang="en-US" sz="6000" dirty="0" smtClean="0"/>
          </a:p>
          <a:p>
            <a:pPr algn="ctr"/>
            <a:r>
              <a:rPr lang="en-US" sz="6000" dirty="0" smtClean="0"/>
              <a:t>informal style</a:t>
            </a:r>
            <a:r>
              <a:rPr lang="en-US" sz="6000" dirty="0" smtClean="0"/>
              <a:t>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24614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Talk to your partner about your favourite book. Then change your partner.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9" t="24180" r="2199" b="-326"/>
          <a:stretch/>
        </p:blipFill>
        <p:spPr bwMode="auto">
          <a:xfrm>
            <a:off x="568036" y="1706836"/>
            <a:ext cx="7855884" cy="44864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1139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What do you think?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Are you ready to write an email?</a:t>
            </a:r>
          </a:p>
          <a:p>
            <a:r>
              <a:rPr lang="en-US" sz="4400" dirty="0" smtClean="0"/>
              <a:t>Can you give your friend some recommendations how to write a good email?</a:t>
            </a:r>
            <a:endParaRPr lang="ru-RU" sz="4400" dirty="0"/>
          </a:p>
        </p:txBody>
      </p:sp>
      <p:pic>
        <p:nvPicPr>
          <p:cNvPr id="5124" name="Picture 4" descr="http://clipart-library.com/newhp/thinking-get-started-with-marketing-for-new-retail-business-owners-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33056"/>
            <a:ext cx="2790310" cy="279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90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Homework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Ex 7 p 83 (email 100-140 words)</a:t>
            </a:r>
          </a:p>
          <a:p>
            <a:endParaRPr lang="ru-RU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08920"/>
            <a:ext cx="5958586" cy="335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38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05"/>
          <a:stretch/>
        </p:blipFill>
        <p:spPr bwMode="auto">
          <a:xfrm>
            <a:off x="3059832" y="188640"/>
            <a:ext cx="5616624" cy="261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447336"/>
            <a:ext cx="1800200" cy="246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r="11471" b="30004"/>
          <a:stretch/>
        </p:blipFill>
        <p:spPr bwMode="auto">
          <a:xfrm>
            <a:off x="179512" y="3212976"/>
            <a:ext cx="6267434" cy="3123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607" y="3717032"/>
            <a:ext cx="3651250" cy="250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30532" y="2177526"/>
            <a:ext cx="2675224" cy="52438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Nikola Tesla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56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 prefer read</a:t>
            </a:r>
            <a:r>
              <a:rPr lang="en-US" b="1" dirty="0" smtClean="0">
                <a:solidFill>
                  <a:srgbClr val="C00000"/>
                </a:solidFill>
              </a:rPr>
              <a:t>ing</a:t>
            </a:r>
            <a:r>
              <a:rPr lang="en-US" b="1" dirty="0" smtClean="0"/>
              <a:t> books </a:t>
            </a:r>
            <a:r>
              <a:rPr lang="en-US" b="1" dirty="0" smtClean="0">
                <a:solidFill>
                  <a:srgbClr val="C00000"/>
                </a:solidFill>
              </a:rPr>
              <a:t>to</a:t>
            </a:r>
            <a:r>
              <a:rPr lang="en-US" b="1" dirty="0" smtClean="0"/>
              <a:t> watch</a:t>
            </a:r>
            <a:r>
              <a:rPr lang="en-US" b="1" dirty="0" smtClean="0">
                <a:solidFill>
                  <a:srgbClr val="C00000"/>
                </a:solidFill>
              </a:rPr>
              <a:t>ing</a:t>
            </a:r>
            <a:r>
              <a:rPr lang="en-US" b="1" dirty="0" smtClean="0"/>
              <a:t> films because …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46"/>
          <a:stretch/>
        </p:blipFill>
        <p:spPr bwMode="auto">
          <a:xfrm>
            <a:off x="827584" y="1484784"/>
            <a:ext cx="7560840" cy="506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65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085184"/>
            <a:ext cx="8640960" cy="1224135"/>
          </a:xfrm>
        </p:spPr>
        <p:txBody>
          <a:bodyPr>
            <a:normAutofit fontScale="90000"/>
          </a:bodyPr>
          <a:lstStyle/>
          <a:p>
            <a:pPr lvl="0" algn="ctr">
              <a:spcBef>
                <a:spcPct val="20000"/>
              </a:spcBef>
            </a:pPr>
            <a:r>
              <a:rPr lang="en-US" cap="none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It’s a short description of a </a:t>
            </a:r>
            <a:r>
              <a:rPr lang="en-US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book.</a:t>
            </a:r>
            <a:r>
              <a:rPr lang="ru-RU" sz="1900" cap="none" dirty="0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ru-RU" sz="1900" cap="none" dirty="0">
                <a:solidFill>
                  <a:srgbClr val="C00000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60648"/>
            <a:ext cx="7772400" cy="64807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What is a book review?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6956002" cy="3914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42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can we find book reviews?</a:t>
            </a:r>
            <a:endParaRPr lang="ru-RU" dirty="0"/>
          </a:p>
        </p:txBody>
      </p:sp>
      <p:pic>
        <p:nvPicPr>
          <p:cNvPr id="5122" name="Picture 2" descr="https://yt3.ggpht.com/ytc/AKedOLTXLnTfYhO5EjjU2iSWjN2Pem8i2ow4-y0oxb20=s900-c-k-c0x00ffffff-no-r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64860"/>
            <a:ext cx="3363385" cy="336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276872"/>
            <a:ext cx="28083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websites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874348"/>
            <a:ext cx="31880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magazines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574" y="4821028"/>
            <a:ext cx="3635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newspapers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52058" y="2719560"/>
            <a:ext cx="2052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emails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184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What should we write about?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04764"/>
            <a:ext cx="691276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11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30958" y="188640"/>
            <a:ext cx="1872208" cy="72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Dear Ann,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1088740"/>
            <a:ext cx="8280920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Why are you writing this email?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Author? Type? Title? Where is it set?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9036" y="2492896"/>
            <a:ext cx="8255412" cy="8465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Main characters?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Main points of the plot?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928" y="3501008"/>
            <a:ext cx="8250120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Positive comments?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8128" y="4797152"/>
            <a:ext cx="8280920" cy="10081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Your opinion? Recommendation?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Closing remarks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5930908"/>
            <a:ext cx="2160240" cy="8104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Love,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Helen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87538" y="481602"/>
            <a:ext cx="23784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introduction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28288" y="1871937"/>
            <a:ext cx="20714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main body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14828" y="4212377"/>
            <a:ext cx="20565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conclusion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635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Put the parts of the letter into the right order. What helped you?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62" y="1600200"/>
            <a:ext cx="808207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33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What’s the email about?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 smtClean="0"/>
              <a:t>title?</a:t>
            </a:r>
          </a:p>
          <a:p>
            <a:pPr algn="ctr"/>
            <a:r>
              <a:rPr lang="en-US" sz="3600" b="1" dirty="0" smtClean="0"/>
              <a:t>sort of story?</a:t>
            </a:r>
          </a:p>
          <a:p>
            <a:pPr algn="ctr"/>
            <a:r>
              <a:rPr lang="en-US" sz="3600" b="1" dirty="0" smtClean="0"/>
              <a:t>main characters?</a:t>
            </a:r>
          </a:p>
          <a:p>
            <a:pPr algn="ctr"/>
            <a:r>
              <a:rPr lang="en-US" sz="3600" b="1" dirty="0" smtClean="0"/>
              <a:t>about?</a:t>
            </a:r>
          </a:p>
          <a:p>
            <a:pPr algn="ctr"/>
            <a:r>
              <a:rPr lang="en-US" sz="3600" b="1" dirty="0" smtClean="0"/>
              <a:t>in the end?</a:t>
            </a:r>
          </a:p>
          <a:p>
            <a:pPr algn="ctr"/>
            <a:r>
              <a:rPr lang="en-US" sz="3600" b="1" dirty="0" smtClean="0"/>
              <a:t>like?</a:t>
            </a:r>
          </a:p>
          <a:p>
            <a:pPr algn="ctr"/>
            <a:r>
              <a:rPr lang="en-US" sz="3600" b="1" dirty="0" smtClean="0"/>
              <a:t>recommend?</a:t>
            </a:r>
            <a:endParaRPr lang="ru-RU" sz="36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4" r="48825"/>
          <a:stretch/>
        </p:blipFill>
        <p:spPr bwMode="auto">
          <a:xfrm>
            <a:off x="323528" y="1676733"/>
            <a:ext cx="2354697" cy="318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6" t="2297" r="2887" b="-2297"/>
          <a:stretch/>
        </p:blipFill>
        <p:spPr bwMode="auto">
          <a:xfrm>
            <a:off x="6586486" y="3063975"/>
            <a:ext cx="2403399" cy="358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17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244</Words>
  <Application>Microsoft Office PowerPoint</Application>
  <PresentationFormat>Экран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Emails reviewing books Module 5e</vt:lpstr>
      <vt:lpstr>Презентация PowerPoint</vt:lpstr>
      <vt:lpstr>I prefer reading books to watching films because …</vt:lpstr>
      <vt:lpstr>It’s a short description of a book. </vt:lpstr>
      <vt:lpstr>Where can we find book reviews?</vt:lpstr>
      <vt:lpstr>What should we write about?</vt:lpstr>
      <vt:lpstr>Презентация PowerPoint</vt:lpstr>
      <vt:lpstr>Put the parts of the letter into the right order. What helped you?</vt:lpstr>
      <vt:lpstr>What’s the email about? </vt:lpstr>
      <vt:lpstr>Work out the recommendations</vt:lpstr>
      <vt:lpstr>Our recommendations</vt:lpstr>
      <vt:lpstr>Talk to your partner about your favourite book. Then change your partner.</vt:lpstr>
      <vt:lpstr>What do you think?</vt:lpstr>
      <vt:lpstr>Homework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5</dc:title>
  <dc:creator>Пользователь</dc:creator>
  <cp:lastModifiedBy>Пользователь</cp:lastModifiedBy>
  <cp:revision>15</cp:revision>
  <dcterms:created xsi:type="dcterms:W3CDTF">2022-02-07T18:47:15Z</dcterms:created>
  <dcterms:modified xsi:type="dcterms:W3CDTF">2022-08-18T15:48:40Z</dcterms:modified>
</cp:coreProperties>
</file>