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 snapToGrid="0">
      <p:cViewPr>
        <p:scale>
          <a:sx n="96" d="100"/>
          <a:sy n="9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7C8CC-0CDA-4020-A5F0-0F26EE74D02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88CF-A58B-45B2-9AED-0A881BE64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8878" y="251115"/>
            <a:ext cx="5619380" cy="455509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русского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языка 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 Части речи» 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4 класс</a:t>
            </a:r>
          </a:p>
          <a:p>
            <a:pPr algn="ctr">
              <a:lnSpc>
                <a:spcPts val="5800"/>
              </a:lnSpc>
            </a:pPr>
            <a:r>
              <a:rPr lang="ru-RU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«Школа России»</a:t>
            </a: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7052" y="5546035"/>
            <a:ext cx="2704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Подготовила учитель начальных классов: </a:t>
            </a:r>
          </a:p>
          <a:p>
            <a:r>
              <a:rPr lang="ru-RU" sz="1100" dirty="0" err="1" smtClean="0"/>
              <a:t>Порядкина</a:t>
            </a:r>
            <a:r>
              <a:rPr lang="ru-RU" sz="1100" dirty="0" smtClean="0"/>
              <a:t> Н.Н.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5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808" y="4711149"/>
            <a:ext cx="4810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Назовите вопросы, на которые отвечают самостоятельные части речи.</a:t>
            </a:r>
          </a:p>
          <a:p>
            <a:r>
              <a:rPr lang="ru-RU" i="1" dirty="0" smtClean="0"/>
              <a:t>Приведите примеры  на каждую часть речи. Вспомните , какую роль выполняют служебные части речи. 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317435" y="600525"/>
            <a:ext cx="140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ЧАСТИ РЕЧИ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78" y="1421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77450" y="1236630"/>
            <a:ext cx="234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29850" y="1389030"/>
            <a:ext cx="234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69712" y="1389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82250" y="1541430"/>
            <a:ext cx="234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4" y="1172923"/>
            <a:ext cx="2341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84" y="1325323"/>
            <a:ext cx="2341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9084" y="1236629"/>
            <a:ext cx="23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Самостоятельные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511" y="1233766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Служебные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49277" y="874538"/>
            <a:ext cx="457200" cy="38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64787" y="874538"/>
            <a:ext cx="583042" cy="38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4170" y="1910762"/>
            <a:ext cx="23471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Имя существительное</a:t>
            </a:r>
          </a:p>
          <a:p>
            <a:r>
              <a:rPr lang="ru-RU" dirty="0" smtClean="0"/>
              <a:t>Имя прилагательное</a:t>
            </a:r>
          </a:p>
          <a:p>
            <a:r>
              <a:rPr lang="ru-RU" dirty="0" smtClean="0"/>
              <a:t>Глагол</a:t>
            </a:r>
          </a:p>
          <a:p>
            <a:r>
              <a:rPr lang="ru-RU" dirty="0" smtClean="0"/>
              <a:t>Имя числительное</a:t>
            </a:r>
          </a:p>
          <a:p>
            <a:r>
              <a:rPr lang="ru-RU" dirty="0" smtClean="0"/>
              <a:t>Местоимение</a:t>
            </a:r>
          </a:p>
          <a:p>
            <a:r>
              <a:rPr lang="ru-RU" dirty="0" smtClean="0"/>
              <a:t>Наречие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77877" y="1910762"/>
            <a:ext cx="101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Предлог</a:t>
            </a:r>
          </a:p>
          <a:p>
            <a:r>
              <a:rPr lang="ru-RU" dirty="0" smtClean="0"/>
              <a:t>Союз</a:t>
            </a:r>
          </a:p>
          <a:p>
            <a:r>
              <a:rPr lang="ru-RU" dirty="0" smtClean="0"/>
              <a:t>Частица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42265" y="1541430"/>
            <a:ext cx="1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464287" y="1507885"/>
            <a:ext cx="1" cy="40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poryadkina\Desktop\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4" y="1172923"/>
            <a:ext cx="2930491" cy="41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5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7844" y="6428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1. Белка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песенки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поет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орешки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все грызет,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А орешки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не простые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Все скорлупки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золотые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Ядра —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чистый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изумруд</a:t>
            </a:r>
            <a:r>
              <a:rPr lang="ru-RU" i="1" dirty="0" smtClean="0"/>
              <a:t>…</a:t>
            </a:r>
            <a:endParaRPr lang="ru-RU" dirty="0"/>
          </a:p>
        </p:txBody>
      </p:sp>
      <p:pic>
        <p:nvPicPr>
          <p:cNvPr id="2050" name="Picture 2" descr="C:\Users\poryadkina\Desktop\12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" y="1172817"/>
            <a:ext cx="2414841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7844" y="2501492"/>
            <a:ext cx="443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Назовите сказку. Спишите. </a:t>
            </a:r>
          </a:p>
          <a:p>
            <a:r>
              <a:rPr lang="ru-RU" dirty="0" smtClean="0"/>
              <a:t>Укажите части речи, над выделенными словами. Найдите служебные части речи.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21347" y="3671717"/>
            <a:ext cx="31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От, под со, у , в </a:t>
            </a:r>
            <a:r>
              <a:rPr lang="ru-RU" smtClean="0"/>
              <a:t>-  это …………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51101" y="4353338"/>
            <a:ext cx="453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части речи перечислены. Какую роль </a:t>
            </a:r>
          </a:p>
          <a:p>
            <a:r>
              <a:rPr lang="ru-RU" dirty="0" smtClean="0"/>
              <a:t>они выполняют?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913" y="600525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Угадай часть речи по признаку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04252" y="1186934"/>
            <a:ext cx="295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Признак действия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39208" y="1576144"/>
            <a:ext cx="347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Наречие  (приведите примеры)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704" y="2223917"/>
            <a:ext cx="192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Предмет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39208" y="2519643"/>
            <a:ext cx="455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Имя существительное (приведите примеры)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208" y="3059668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Признак предмета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9208" y="3718964"/>
            <a:ext cx="451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Имя прилагательное ( приведите примеры)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016" y="4394824"/>
            <a:ext cx="211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Действие предмета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379" y="5004424"/>
            <a:ext cx="306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Глагол ( приведите примеры)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oryadkina\Desktop\CHast-re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" y="1103243"/>
            <a:ext cx="3832562" cy="42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99379" y="5709238"/>
            <a:ext cx="432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Какая часть речи не называет предмет,</a:t>
            </a:r>
          </a:p>
          <a:p>
            <a:r>
              <a:rPr lang="ru-RU" dirty="0" smtClean="0"/>
              <a:t> указывает на него?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51779" y="6355569"/>
            <a:ext cx="382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FF0000"/>
                </a:solidFill>
              </a:rPr>
              <a:t>Местоимение </a:t>
            </a:r>
            <a:r>
              <a:rPr lang="ru-RU" dirty="0" smtClean="0">
                <a:solidFill>
                  <a:srgbClr val="FF0000"/>
                </a:solidFill>
              </a:rPr>
              <a:t>( приведите примеры)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0843" y="596348"/>
            <a:ext cx="217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СЛОВАРНАЯ РАБОТА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67537" y="1230869"/>
            <a:ext cx="4644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М..</a:t>
            </a:r>
            <a:r>
              <a:rPr lang="ru-RU" dirty="0" err="1" smtClean="0"/>
              <a:t>тро</a:t>
            </a:r>
            <a:r>
              <a:rPr lang="ru-RU" dirty="0" smtClean="0"/>
              <a:t>, с..</a:t>
            </a:r>
            <a:r>
              <a:rPr lang="ru-RU" dirty="0" err="1" smtClean="0"/>
              <a:t>лдат</a:t>
            </a:r>
            <a:r>
              <a:rPr lang="ru-RU" dirty="0" smtClean="0"/>
              <a:t>, дев..</a:t>
            </a:r>
            <a:r>
              <a:rPr lang="ru-RU" dirty="0" err="1" smtClean="0"/>
              <a:t>чка</a:t>
            </a:r>
            <a:r>
              <a:rPr lang="ru-RU" dirty="0" smtClean="0"/>
              <a:t>, </a:t>
            </a:r>
            <a:r>
              <a:rPr lang="ru-RU" dirty="0" err="1" smtClean="0"/>
              <a:t>пш</a:t>
            </a:r>
            <a:r>
              <a:rPr lang="ru-RU" dirty="0" smtClean="0"/>
              <a:t>..</a:t>
            </a:r>
            <a:r>
              <a:rPr lang="ru-RU" dirty="0" err="1" smtClean="0"/>
              <a:t>ница</a:t>
            </a:r>
            <a:r>
              <a:rPr lang="ru-RU" dirty="0" smtClean="0"/>
              <a:t>, ко…</a:t>
            </a:r>
            <a:r>
              <a:rPr lang="ru-RU" dirty="0" err="1" smtClean="0"/>
              <a:t>ектив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..</a:t>
            </a:r>
            <a:r>
              <a:rPr lang="ru-RU" dirty="0" err="1" smtClean="0"/>
              <a:t>г..род</a:t>
            </a:r>
            <a:r>
              <a:rPr lang="ru-RU" dirty="0" smtClean="0"/>
              <a:t>, а….</a:t>
            </a:r>
            <a:r>
              <a:rPr lang="ru-RU" dirty="0" err="1" smtClean="0"/>
              <a:t>уратно</a:t>
            </a:r>
            <a:r>
              <a:rPr lang="ru-RU" dirty="0" smtClean="0"/>
              <a:t>, </a:t>
            </a:r>
            <a:r>
              <a:rPr lang="ru-RU" dirty="0" err="1" smtClean="0"/>
              <a:t>уж..н</a:t>
            </a:r>
            <a:r>
              <a:rPr lang="ru-RU" dirty="0" smtClean="0"/>
              <a:t>, </a:t>
            </a:r>
            <a:r>
              <a:rPr lang="ru-RU" dirty="0" err="1" smtClean="0"/>
              <a:t>яг</a:t>
            </a:r>
            <a:r>
              <a:rPr lang="ru-RU" dirty="0" smtClean="0"/>
              <a:t>..да, т..</a:t>
            </a:r>
            <a:r>
              <a:rPr lang="ru-RU" dirty="0" err="1" smtClean="0"/>
              <a:t>релка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ин..й</a:t>
            </a:r>
            <a:r>
              <a:rPr lang="ru-RU" dirty="0" smtClean="0"/>
              <a:t>, ..</a:t>
            </a:r>
            <a:r>
              <a:rPr lang="ru-RU" dirty="0" err="1" smtClean="0"/>
              <a:t>дуванчик</a:t>
            </a:r>
            <a:r>
              <a:rPr lang="ru-RU" dirty="0" smtClean="0"/>
              <a:t>, </a:t>
            </a:r>
            <a:r>
              <a:rPr lang="ru-RU" dirty="0" err="1" smtClean="0"/>
              <a:t>пл..ток</a:t>
            </a:r>
            <a:r>
              <a:rPr lang="ru-RU" dirty="0" smtClean="0"/>
              <a:t>, </a:t>
            </a:r>
            <a:r>
              <a:rPr lang="ru-RU" dirty="0" err="1" smtClean="0"/>
              <a:t>ш..л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69969" y="2439264"/>
            <a:ext cx="113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Проверка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67537" y="3061251"/>
            <a:ext cx="472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Метро</a:t>
            </a:r>
            <a:r>
              <a:rPr lang="ru-RU" dirty="0"/>
              <a:t>, </a:t>
            </a:r>
            <a:r>
              <a:rPr lang="ru-RU" dirty="0" smtClean="0"/>
              <a:t>солдат</a:t>
            </a:r>
            <a:r>
              <a:rPr lang="ru-RU" dirty="0"/>
              <a:t>, </a:t>
            </a:r>
            <a:r>
              <a:rPr lang="ru-RU" dirty="0" smtClean="0"/>
              <a:t>девочка</a:t>
            </a:r>
            <a:r>
              <a:rPr lang="ru-RU" dirty="0"/>
              <a:t>, </a:t>
            </a:r>
            <a:r>
              <a:rPr lang="ru-RU" dirty="0" smtClean="0"/>
              <a:t>пшеница</a:t>
            </a:r>
            <a:r>
              <a:rPr lang="ru-RU" dirty="0"/>
              <a:t>, </a:t>
            </a:r>
            <a:r>
              <a:rPr lang="ru-RU" dirty="0" smtClean="0"/>
              <a:t>коллектив</a:t>
            </a:r>
            <a:r>
              <a:rPr lang="ru-RU" dirty="0"/>
              <a:t>, </a:t>
            </a:r>
          </a:p>
          <a:p>
            <a:r>
              <a:rPr lang="ru-RU" dirty="0" smtClean="0"/>
              <a:t>огород</a:t>
            </a:r>
            <a:r>
              <a:rPr lang="ru-RU" dirty="0"/>
              <a:t>, </a:t>
            </a:r>
            <a:r>
              <a:rPr lang="ru-RU" dirty="0" smtClean="0"/>
              <a:t>аккуратно</a:t>
            </a:r>
            <a:r>
              <a:rPr lang="ru-RU" dirty="0"/>
              <a:t>, </a:t>
            </a:r>
            <a:r>
              <a:rPr lang="ru-RU" dirty="0" smtClean="0"/>
              <a:t>ужин</a:t>
            </a:r>
            <a:r>
              <a:rPr lang="ru-RU" dirty="0"/>
              <a:t>, </a:t>
            </a:r>
            <a:r>
              <a:rPr lang="ru-RU" dirty="0" smtClean="0"/>
              <a:t>ягода</a:t>
            </a:r>
            <a:r>
              <a:rPr lang="ru-RU" dirty="0"/>
              <a:t>, </a:t>
            </a:r>
            <a:r>
              <a:rPr lang="ru-RU" dirty="0" smtClean="0"/>
              <a:t>тарелка</a:t>
            </a:r>
            <a:r>
              <a:rPr lang="ru-RU" dirty="0"/>
              <a:t>, </a:t>
            </a:r>
          </a:p>
          <a:p>
            <a:r>
              <a:rPr lang="ru-RU" dirty="0" smtClean="0"/>
              <a:t>иней</a:t>
            </a:r>
            <a:r>
              <a:rPr lang="ru-RU" dirty="0"/>
              <a:t>, о</a:t>
            </a:r>
            <a:r>
              <a:rPr lang="ru-RU" dirty="0" smtClean="0"/>
              <a:t>дуванчик</a:t>
            </a:r>
            <a:r>
              <a:rPr lang="ru-RU" dirty="0"/>
              <a:t>, </a:t>
            </a:r>
            <a:r>
              <a:rPr lang="ru-RU" dirty="0" smtClean="0"/>
              <a:t>платок, шёл.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3704" y="4615935"/>
            <a:ext cx="46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Назовите части речи, встретившиеся в работе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oryadkina\Desktop\image_5c9dc13ed0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" y="2027583"/>
            <a:ext cx="3346172" cy="27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0174" y="610464"/>
            <a:ext cx="195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Работа в группах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07126" y="1262269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группа </a:t>
            </a:r>
            <a:endParaRPr lang="ru-RU" dirty="0"/>
          </a:p>
        </p:txBody>
      </p:sp>
      <p:pic>
        <p:nvPicPr>
          <p:cNvPr id="2050" name="Picture 2" descr="C:\Users\poryadkina\Desktop\30-05-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8" y="1547911"/>
            <a:ext cx="3993692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246" y="892937"/>
            <a:ext cx="485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Угадай слова , назови часть речи и ее признаки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894430" y="3084474"/>
            <a:ext cx="13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группа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b="35670"/>
          <a:stretch/>
        </p:blipFill>
        <p:spPr bwMode="auto">
          <a:xfrm>
            <a:off x="3869527" y="4128153"/>
            <a:ext cx="4238625" cy="10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7125" y="3481822"/>
            <a:ext cx="443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Допиши прилагательные, назови признаки</a:t>
            </a:r>
          </a:p>
          <a:p>
            <a:r>
              <a:rPr lang="ru-RU" dirty="0" smtClean="0"/>
              <a:t> этой части речи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978859" y="5213063"/>
            <a:ext cx="13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группа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88827"/>
              </p:ext>
            </p:extLst>
          </p:nvPr>
        </p:nvGraphicFramePr>
        <p:xfrm>
          <a:off x="502723" y="1631601"/>
          <a:ext cx="2482222" cy="442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645"/>
                <a:gridCol w="1239577"/>
              </a:tblGrid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Бояться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Хохотать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Бранить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Торопиться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Загореться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Зажечься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Закрывать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Потушить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Исчезать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Трудиться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Спешить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Ругать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Плакать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Позволять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Погасить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Запирать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Покупать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Веселиться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Пропадать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Радоваться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Приобретать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Разрешать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Рыдать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  <a:tr h="26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Смеяться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Трусить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0" marR="64940" marT="64940" marB="6494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7125" y="5699297"/>
            <a:ext cx="427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синонимы , назовите часть речи  и</a:t>
            </a:r>
          </a:p>
          <a:p>
            <a:r>
              <a:rPr lang="ru-RU" dirty="0" smtClean="0"/>
              <a:t>ее признаки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295042" y="5148840"/>
            <a:ext cx="427822" cy="752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95214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8573" y="2144907"/>
            <a:ext cx="54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УРОК!</a:t>
            </a:r>
            <a:endParaRPr lang="ru-RU" sz="4800" dirty="0"/>
          </a:p>
        </p:txBody>
      </p:sp>
      <p:sp>
        <p:nvSpPr>
          <p:cNvPr id="4" name="Семиугольник 3"/>
          <p:cNvSpPr/>
          <p:nvPr/>
        </p:nvSpPr>
        <p:spPr>
          <a:xfrm>
            <a:off x="3985591" y="3657600"/>
            <a:ext cx="914400" cy="914400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72809" y="834887"/>
            <a:ext cx="914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629400" y="5406887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322</Words>
  <Application>Microsoft Office PowerPoint</Application>
  <PresentationFormat>Экран (4:3)</PresentationFormat>
  <Paragraphs>88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Порядкина Наталья Николаевна</cp:lastModifiedBy>
  <cp:revision>41</cp:revision>
  <dcterms:created xsi:type="dcterms:W3CDTF">2013-11-19T05:52:05Z</dcterms:created>
  <dcterms:modified xsi:type="dcterms:W3CDTF">2023-06-15T05:06:02Z</dcterms:modified>
</cp:coreProperties>
</file>