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6e0ec"/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0CE2CAA-48D1-41AE-BE3A-2146D3672CA6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10.8.22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31DE9E7-3FA8-4F78-99EE-703FAC7E2AC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6e0ec"/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AD4AF85-A604-4A94-A2F3-990EBE8EE1AA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10.8.22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05F95A5-31EE-4B62-B511-A6D14FDAF43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Объект 3" descr=""/>
          <p:cNvPicPr/>
          <p:nvPr/>
        </p:nvPicPr>
        <p:blipFill>
          <a:blip r:embed="rId1"/>
          <a:stretch/>
        </p:blipFill>
        <p:spPr>
          <a:xfrm>
            <a:off x="-108360" y="1700640"/>
            <a:ext cx="9376920" cy="381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Объект 3" descr=""/>
          <p:cNvPicPr/>
          <p:nvPr/>
        </p:nvPicPr>
        <p:blipFill>
          <a:blip r:embed="rId1"/>
          <a:stretch/>
        </p:blipFill>
        <p:spPr>
          <a:xfrm>
            <a:off x="-108360" y="1556640"/>
            <a:ext cx="9427680" cy="3836520"/>
          </a:xfrm>
          <a:prstGeom prst="rect">
            <a:avLst/>
          </a:prstGeom>
          <a:ln w="0"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6234120" y="3861000"/>
            <a:ext cx="105264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EX=FY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8" name="Объект 3" descr=""/>
          <p:cNvPicPr/>
          <p:nvPr/>
        </p:nvPicPr>
        <p:blipFill>
          <a:blip r:embed="rId1"/>
          <a:stretch/>
        </p:blipFill>
        <p:spPr>
          <a:xfrm>
            <a:off x="-108360" y="1556640"/>
            <a:ext cx="9376920" cy="381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0" name="Объект 3" descr=""/>
          <p:cNvPicPr/>
          <p:nvPr/>
        </p:nvPicPr>
        <p:blipFill>
          <a:blip r:embed="rId1"/>
          <a:stretch/>
        </p:blipFill>
        <p:spPr>
          <a:xfrm>
            <a:off x="-108360" y="1556640"/>
            <a:ext cx="9376920" cy="381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251640" y="116640"/>
            <a:ext cx="8229240" cy="849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Ответы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2" name="Table 2"/>
          <p:cNvGraphicFramePr/>
          <p:nvPr/>
        </p:nvGraphicFramePr>
        <p:xfrm>
          <a:off x="971640" y="908640"/>
          <a:ext cx="11556360" cy="0"/>
        </p:xfrm>
        <a:graphic>
          <a:graphicData uri="http://schemas.openxmlformats.org/drawingml/2006/table">
            <a:tbl>
              <a:tblPr/>
              <a:tblGrid>
                <a:gridCol w="5778360"/>
                <a:gridCol w="5778360"/>
              </a:tblGrid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41"/>
                        </a:spcBef>
                        <a:tabLst>
                          <a:tab algn="l" pos="0"/>
                        </a:tabLst>
                      </a:pPr>
                      <a:r>
                        <a:rPr b="0" lang="en-US" sz="296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b="0" lang="ru-RU" sz="296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457200" indent="-45684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  <a:tabLst>
                          <a:tab algn="l" pos="0"/>
                        </a:tabLst>
                      </a:pPr>
                      <a:endParaRPr b="0" lang="ru-RU" sz="259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41"/>
                        </a:spcBef>
                        <a:tabLst>
                          <a:tab algn="l" pos="0"/>
                        </a:tabLst>
                      </a:pPr>
                      <a:r>
                        <a:rPr b="0" lang="en-US" sz="296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  <a:endParaRPr b="0" lang="ru-RU" sz="296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 marL="514440" indent="-514080">
                        <a:lnSpc>
                          <a:spcPct val="100000"/>
                        </a:lnSpc>
                        <a:spcBef>
                          <a:spcPts val="561"/>
                        </a:spcBef>
                        <a:buClr>
                          <a:srgbClr val="000000"/>
                        </a:buClr>
                        <a:buFont typeface="Arial"/>
                        <a:buAutoNum type="arabicPeriod"/>
                        <a:tabLst>
                          <a:tab algn="l" pos="0"/>
                        </a:tabLst>
                      </a:pP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ru-RU" sz="259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b="0" lang="ru-RU" sz="259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41"/>
                        </a:spcBef>
                        <a:tabLst>
                          <a:tab algn="l" pos="0"/>
                        </a:tabLst>
                      </a:pPr>
                      <a:endParaRPr b="0" lang="ru-RU" sz="259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93" name="CustomShape 3"/>
          <p:cNvSpPr/>
          <p:nvPr/>
        </p:nvSpPr>
        <p:spPr>
          <a:xfrm>
            <a:off x="3219120" y="3645000"/>
            <a:ext cx="2395440" cy="22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Оценки: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10 – «5»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9,8 – «4»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7,6 – «3»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5 и ниже – «2»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Задачи из учебника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845000"/>
            <a:ext cx="8229240" cy="4281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1 балл: № 96, 116;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2 балла: № 66, 149;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3 балла: № 72, 153, 173;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67640" y="188640"/>
            <a:ext cx="8229240" cy="652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25000"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Проанализируй свою работу на уроке.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Выбери нужное предложение и закончи его.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052640"/>
            <a:ext cx="8229240" cy="5688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Сегодня я узнал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Было интересно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Было трудно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Я понял, что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Теперь я могу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Я приобрел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Я научился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У меня получилось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Я смог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Меня удивило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Мне захотелось …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Application>LibreOffice/7.0.6.2$MacOSX_X86_64 LibreOffice_project/144abb84a525d8e30c9dbbefa69cbbf2d8d4ae3b</Application>
  <AppVersion>15.0000</AppVersion>
  <Words>123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2017-10-19T13:00:57Z</dcterms:created>
  <dc:creator>Алекс</dc:creator>
  <dc:description/>
  <dc:language>ru-RU</dc:language>
  <cp:lastModifiedBy>Сергей Честненков</cp:lastModifiedBy>
  <dcterms:modified xsi:type="dcterms:W3CDTF">2022-08-10T12:42:07Z</dcterms:modified>
  <cp:revision>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8</vt:i4>
  </property>
</Properties>
</file>