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92E38-E63A-4863-9D6F-5A8A71A1BC38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5622F-4F63-41DA-81C2-FDE152A9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1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5622F-4F63-41DA-81C2-FDE152A953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4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5622F-4F63-41DA-81C2-FDE152A953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63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5622F-4F63-41DA-81C2-FDE152A953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1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2DD1B-B83D-4B6A-8643-EAE88B017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F94A8-5D5A-4ADB-9716-8AAB5F1FF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6CBE0-8E85-4AE4-B636-2EC42E79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AE00B8-D34D-4C53-BA5A-49D11DF7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4B5036-3E32-4457-989E-561381E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4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7571B-ADD2-4459-ADC7-6EAF0FAA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D286F-BA7C-4AAE-8D80-B991B8223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E2D8C-182A-43A4-9B2F-BF3631FD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11943-4057-4C7C-8E42-0C6934DB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819F5-5FCB-4C8F-AEDA-BA8EE519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3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338D94-25A6-4318-BF36-D2020B8D5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4021C6-6422-42F1-BA9C-6DB33A8C4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66753-5FC2-4F91-AFFA-60F3AF91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51E18-4F20-46D5-A654-C6BEB0FA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9DC11-CE1B-4F02-B4B6-5527EDE9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8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FD40A-166C-491F-8978-97517202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0C5C3-761D-4A35-834F-B4884CD35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A5FF1-CAA6-4C9E-9D7F-919BD99E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7EDA5-05A7-4FC2-982C-8F57C585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C4DA3-2EBC-4BC3-B6EB-97C8CE8F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5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F3ADD-CEA6-4001-AD4A-B0284408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D97CEF-2ED2-454A-BD92-AC32CA95F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6398D-7212-434E-A818-7E00493A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54C0A-18BD-4D34-BDB8-8280167B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15039-86A0-4424-AE8D-5CDDD84A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1FAE6-704A-4536-8B92-AA976A27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B6DDF7-C9B0-444B-B47B-353C3A36C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ABB620-2B76-4CC5-AB66-24CC2630F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EFAD6C-016E-49F8-9BF8-B9CE213A9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C4D34A-80E2-4B21-82D0-E79AA17F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9D64D0-C3E9-4C71-8834-01B7DB94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4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FD1AA-423D-4F5C-9678-12539F38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FFFF0-7033-4656-9713-58FE65CF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96108E-3C4B-4351-9D5E-3FC6125FB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F13A79-3775-4094-8712-4270152E1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67FAA0-F74E-4B31-A178-BA70B7560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8FA902-F68A-4919-AD4F-CC5C170E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673150-90A7-4723-9C50-044C7FC8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36CDD8-3C14-409F-BF11-F6E9AA5F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6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55289-E1D8-4FF5-B61B-53DEA24B5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FE6F2F-8742-4046-8E9C-03CB0804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4AD202-5E3B-490D-97C3-A93B7C13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5F863E-9DDE-4DDB-871D-26F670BF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2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097B10-4F98-41AA-90CC-2D4A0C4A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637EFD-73B2-4AC0-9A57-DC96AA64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A3F437-DB38-4055-9F95-E666C581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7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1E165-AB5B-4DA9-AE49-5D988E96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3DCA5-1444-4CA6-97E1-34FA69D0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68F322-3CA5-478F-B28B-CCA62123D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78A932-2E80-44F9-971D-6CB1134F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60994F-3C99-418F-9D57-089CD557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DBAEE2-F058-4425-8F6E-3D556BA6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6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679E0-22E5-4757-B795-87C7A480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C08857-D57E-43AB-88CE-4A2EEF89B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1DE542-4C83-48D8-9C65-E88A9D5EF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E915-9D1D-4A6C-8264-27622E47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1007E1-E07F-42E7-91CE-FD1430A7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6D0D92-638A-4478-BB3A-D167E45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65B52-613A-4873-889C-12093796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CABD42-B512-40B1-BDD5-11E3ED9C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FCBACD-2B4E-43C1-9459-E629E5A05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FE40-C1A4-4311-A49E-16B607E126C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4A456-DED6-4DCB-AF95-BF7BB495C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6F7228-0BE2-47B6-A0E1-A662D964C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D3AB-4DD4-4970-8D25-C789E5BAD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1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166B0FC-5D4D-4179-B46A-9FCBEA895209}"/>
              </a:ext>
            </a:extLst>
          </p:cNvPr>
          <p:cNvGrpSpPr/>
          <p:nvPr/>
        </p:nvGrpSpPr>
        <p:grpSpPr>
          <a:xfrm>
            <a:off x="8095161" y="736238"/>
            <a:ext cx="3941673" cy="3941673"/>
            <a:chOff x="7247794" y="793459"/>
            <a:chExt cx="3941673" cy="394167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FEA7F5F-CD30-4835-9AFE-46FD12F7A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7794" y="793459"/>
              <a:ext cx="3941673" cy="3941673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E1BED8E7-2C08-472F-AE57-D6E21E800EBA}"/>
                </a:ext>
              </a:extLst>
            </p:cNvPr>
            <p:cNvCxnSpPr>
              <a:cxnSpLocks/>
              <a:stCxn id="7" idx="0"/>
              <a:endCxn id="7" idx="2"/>
            </p:cNvCxnSpPr>
            <p:nvPr/>
          </p:nvCxnSpPr>
          <p:spPr>
            <a:xfrm>
              <a:off x="9218631" y="793459"/>
              <a:ext cx="0" cy="394167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8B79827-E0F2-46EB-89DC-11AFA6487DED}"/>
                </a:ext>
              </a:extLst>
            </p:cNvPr>
            <p:cNvCxnSpPr/>
            <p:nvPr/>
          </p:nvCxnSpPr>
          <p:spPr>
            <a:xfrm>
              <a:off x="7247794" y="2729835"/>
              <a:ext cx="394167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0E99D5-2BBC-4B85-A2F6-EA7A90BA3002}"/>
                </a:ext>
              </a:extLst>
            </p:cNvPr>
            <p:cNvSpPr txBox="1"/>
            <p:nvPr/>
          </p:nvSpPr>
          <p:spPr>
            <a:xfrm>
              <a:off x="7647182" y="1721065"/>
              <a:ext cx="12952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My</a:t>
              </a:r>
              <a:r>
                <a:rPr lang="en-US" dirty="0"/>
                <a:t> </a:t>
              </a:r>
              <a:r>
                <a:rPr lang="en-US" sz="2400" dirty="0"/>
                <a:t>brother</a:t>
              </a:r>
              <a:endParaRPr lang="ru-RU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B0E9A2-7E84-4BFE-8B4A-C3E3275AEFBC}"/>
                </a:ext>
              </a:extLst>
            </p:cNvPr>
            <p:cNvSpPr txBox="1"/>
            <p:nvPr/>
          </p:nvSpPr>
          <p:spPr>
            <a:xfrm>
              <a:off x="9218630" y="3096044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two days ago</a:t>
              </a:r>
              <a:endParaRPr lang="ru-RU" sz="2000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837E22C-23FF-4E87-8291-D05114458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853" y="1469294"/>
              <a:ext cx="1170834" cy="1170834"/>
            </a:xfrm>
            <a:prstGeom prst="rect">
              <a:avLst/>
            </a:prstGeom>
          </p:spPr>
        </p:pic>
        <p:sp>
          <p:nvSpPr>
            <p:cNvPr id="27" name="Знак ''плюс'' 26">
              <a:extLst>
                <a:ext uri="{FF2B5EF4-FFF2-40B4-BE49-F238E27FC236}">
                  <a16:creationId xmlns:a16="http://schemas.microsoft.com/office/drawing/2014/main" id="{D308300E-537B-49A0-9761-2F53835E6A27}"/>
                </a:ext>
              </a:extLst>
            </p:cNvPr>
            <p:cNvSpPr/>
            <p:nvPr/>
          </p:nvSpPr>
          <p:spPr>
            <a:xfrm>
              <a:off x="8186574" y="2987861"/>
              <a:ext cx="538084" cy="675455"/>
            </a:xfrm>
            <a:prstGeom prst="mathPlus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Знак ''плюс'' 27">
              <a:extLst>
                <a:ext uri="{FF2B5EF4-FFF2-40B4-BE49-F238E27FC236}">
                  <a16:creationId xmlns:a16="http://schemas.microsoft.com/office/drawing/2014/main" id="{93749C85-B44B-49DE-97AC-04DACB8A01DC}"/>
                </a:ext>
              </a:extLst>
            </p:cNvPr>
            <p:cNvSpPr/>
            <p:nvPr/>
          </p:nvSpPr>
          <p:spPr>
            <a:xfrm>
              <a:off x="8345246" y="3496154"/>
              <a:ext cx="45719" cy="45719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A81FA99-3849-40CD-BA4F-B38116BC4F2D}"/>
              </a:ext>
            </a:extLst>
          </p:cNvPr>
          <p:cNvGrpSpPr/>
          <p:nvPr/>
        </p:nvGrpSpPr>
        <p:grpSpPr>
          <a:xfrm>
            <a:off x="4071312" y="736237"/>
            <a:ext cx="4006213" cy="3941673"/>
            <a:chOff x="4048742" y="757226"/>
            <a:chExt cx="4006213" cy="39416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C1BA10B-7D1C-44D5-92B8-DE1AAFDB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8742" y="757226"/>
              <a:ext cx="3941673" cy="3941673"/>
            </a:xfrm>
            <a:prstGeom prst="rect">
              <a:avLst/>
            </a:prstGeom>
          </p:spPr>
        </p:pic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E4EA11F8-CB6A-497F-BE7C-9D4A8984A9C4}"/>
                </a:ext>
              </a:extLst>
            </p:cNvPr>
            <p:cNvCxnSpPr/>
            <p:nvPr/>
          </p:nvCxnSpPr>
          <p:spPr>
            <a:xfrm>
              <a:off x="4113282" y="2684601"/>
              <a:ext cx="394167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07875358-BC17-454E-A0C2-FA0C6AA630CF}"/>
                </a:ext>
              </a:extLst>
            </p:cNvPr>
            <p:cNvGrpSpPr/>
            <p:nvPr/>
          </p:nvGrpSpPr>
          <p:grpSpPr>
            <a:xfrm>
              <a:off x="4505444" y="757226"/>
              <a:ext cx="2924141" cy="3941673"/>
              <a:chOff x="4650754" y="757226"/>
              <a:chExt cx="2779197" cy="3941673"/>
            </a:xfrm>
          </p:grpSpPr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4618B8AC-FBFB-45F9-8D55-378F55721119}"/>
                  </a:ext>
                </a:extLst>
              </p:cNvPr>
              <p:cNvCxnSpPr>
                <a:cxnSpLocks/>
                <a:stCxn id="51" idx="0"/>
                <a:endCxn id="51" idx="2"/>
              </p:cNvCxnSpPr>
              <p:nvPr/>
            </p:nvCxnSpPr>
            <p:spPr>
              <a:xfrm>
                <a:off x="6089836" y="757226"/>
                <a:ext cx="0" cy="3941673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8FB3A9C-02A0-4EEB-AE68-976C97D2A895}"/>
                  </a:ext>
                </a:extLst>
              </p:cNvPr>
              <p:cNvSpPr txBox="1"/>
              <p:nvPr/>
            </p:nvSpPr>
            <p:spPr>
              <a:xfrm>
                <a:off x="4650754" y="1646569"/>
                <a:ext cx="12952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My</a:t>
                </a:r>
                <a:r>
                  <a:rPr lang="en-US" dirty="0"/>
                  <a:t> </a:t>
                </a:r>
                <a:r>
                  <a:rPr lang="en-US" sz="2400" dirty="0"/>
                  <a:t>cousin</a:t>
                </a:r>
                <a:endParaRPr lang="ru-R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8A50B-CC74-4B9C-8F1C-B35E1C2E9123}"/>
                  </a:ext>
                </a:extLst>
              </p:cNvPr>
              <p:cNvSpPr txBox="1"/>
              <p:nvPr/>
            </p:nvSpPr>
            <p:spPr>
              <a:xfrm>
                <a:off x="6242793" y="3061682"/>
                <a:ext cx="11637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last week</a:t>
                </a:r>
                <a:endParaRPr lang="ru-RU" sz="2000" dirty="0"/>
              </a:p>
            </p:txBody>
          </p:sp>
          <p:sp>
            <p:nvSpPr>
              <p:cNvPr id="56" name="Знак ''плюс'' 55">
                <a:extLst>
                  <a:ext uri="{FF2B5EF4-FFF2-40B4-BE49-F238E27FC236}">
                    <a16:creationId xmlns:a16="http://schemas.microsoft.com/office/drawing/2014/main" id="{0F54F5DB-8F6B-4DEE-9C4F-46CF0780C352}"/>
                  </a:ext>
                </a:extLst>
              </p:cNvPr>
              <p:cNvSpPr/>
              <p:nvPr/>
            </p:nvSpPr>
            <p:spPr>
              <a:xfrm>
                <a:off x="5036443" y="2985412"/>
                <a:ext cx="538084" cy="675455"/>
              </a:xfrm>
              <a:prstGeom prst="mathPlus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/>
                  </a:solidFill>
                </a:endParaRPr>
              </a:p>
            </p:txBody>
          </p:sp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2752F266-351C-4512-8D51-92C5FB974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9683" y="1362356"/>
                <a:ext cx="1270268" cy="1270268"/>
              </a:xfrm>
              <a:prstGeom prst="rect">
                <a:avLst/>
              </a:prstGeom>
            </p:spPr>
          </p:pic>
        </p:grp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79FABB74-CB85-43C4-B18D-D4E88497EBA2}"/>
              </a:ext>
            </a:extLst>
          </p:cNvPr>
          <p:cNvGrpSpPr/>
          <p:nvPr/>
        </p:nvGrpSpPr>
        <p:grpSpPr>
          <a:xfrm>
            <a:off x="4996" y="743562"/>
            <a:ext cx="4004706" cy="3941673"/>
            <a:chOff x="69797" y="791889"/>
            <a:chExt cx="4004706" cy="3941673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493D7CB-6398-4E99-9BAD-64F5FF2CA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30" y="791889"/>
              <a:ext cx="3941673" cy="3941673"/>
            </a:xfrm>
            <a:prstGeom prst="rect">
              <a:avLst/>
            </a:prstGeom>
          </p:spPr>
        </p:pic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263A653F-0AA4-4405-90B8-5196246EA994}"/>
                </a:ext>
              </a:extLst>
            </p:cNvPr>
            <p:cNvCxnSpPr>
              <a:cxnSpLocks/>
              <a:stCxn id="41" idx="0"/>
              <a:endCxn id="41" idx="2"/>
            </p:cNvCxnSpPr>
            <p:nvPr/>
          </p:nvCxnSpPr>
          <p:spPr>
            <a:xfrm>
              <a:off x="2103667" y="791889"/>
              <a:ext cx="0" cy="394167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69E88D8-CE63-46D8-9A86-DCC6FDF0D8B8}"/>
                </a:ext>
              </a:extLst>
            </p:cNvPr>
            <p:cNvCxnSpPr/>
            <p:nvPr/>
          </p:nvCxnSpPr>
          <p:spPr>
            <a:xfrm>
              <a:off x="69797" y="2707073"/>
              <a:ext cx="394167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2B3A2F-307F-41FB-9447-7AD6E22CB244}"/>
                </a:ext>
              </a:extLst>
            </p:cNvPr>
            <p:cNvSpPr txBox="1"/>
            <p:nvPr/>
          </p:nvSpPr>
          <p:spPr>
            <a:xfrm>
              <a:off x="683740" y="1536240"/>
              <a:ext cx="1295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My</a:t>
              </a:r>
              <a:r>
                <a:rPr lang="en-US" dirty="0"/>
                <a:t> </a:t>
              </a:r>
              <a:r>
                <a:rPr lang="en-US" sz="2400" dirty="0"/>
                <a:t>sister</a:t>
              </a:r>
              <a:endParaRPr lang="ru-RU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6C7056-0DE5-43B9-B632-22DC53B899BE}"/>
                </a:ext>
              </a:extLst>
            </p:cNvPr>
            <p:cNvSpPr txBox="1"/>
            <p:nvPr/>
          </p:nvSpPr>
          <p:spPr>
            <a:xfrm>
              <a:off x="2277005" y="3200109"/>
              <a:ext cx="11903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yesterday</a:t>
              </a:r>
              <a:endParaRPr lang="ru-RU" sz="2000" dirty="0"/>
            </a:p>
          </p:txBody>
        </p:sp>
        <p:sp>
          <p:nvSpPr>
            <p:cNvPr id="46" name="Знак ''плюс'' 45">
              <a:extLst>
                <a:ext uri="{FF2B5EF4-FFF2-40B4-BE49-F238E27FC236}">
                  <a16:creationId xmlns:a16="http://schemas.microsoft.com/office/drawing/2014/main" id="{5AD87970-ACAF-43C4-B1F3-06A8B685C150}"/>
                </a:ext>
              </a:extLst>
            </p:cNvPr>
            <p:cNvSpPr/>
            <p:nvPr/>
          </p:nvSpPr>
          <p:spPr>
            <a:xfrm>
              <a:off x="926258" y="2931862"/>
              <a:ext cx="538084" cy="675455"/>
            </a:xfrm>
            <a:prstGeom prst="mathPlus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Do homework. ">
              <a:extLst>
                <a:ext uri="{FF2B5EF4-FFF2-40B4-BE49-F238E27FC236}">
                  <a16:creationId xmlns:a16="http://schemas.microsoft.com/office/drawing/2014/main" id="{E364C5E8-C410-42D8-92AD-13250AB3E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718" y="1325749"/>
              <a:ext cx="956378" cy="1285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908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DF5DE43-4EFF-4547-8EC9-39674830FB72}"/>
              </a:ext>
            </a:extLst>
          </p:cNvPr>
          <p:cNvGrpSpPr/>
          <p:nvPr/>
        </p:nvGrpSpPr>
        <p:grpSpPr>
          <a:xfrm>
            <a:off x="53990" y="736237"/>
            <a:ext cx="3941673" cy="3941673"/>
            <a:chOff x="0" y="753383"/>
            <a:chExt cx="3941673" cy="3941673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493D7CB-6398-4E99-9BAD-64F5FF2CA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3383"/>
              <a:ext cx="3941673" cy="3941673"/>
            </a:xfrm>
            <a:prstGeom prst="rect">
              <a:avLst/>
            </a:prstGeom>
          </p:spPr>
        </p:pic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263A653F-0AA4-4405-90B8-5196246EA994}"/>
                </a:ext>
              </a:extLst>
            </p:cNvPr>
            <p:cNvCxnSpPr>
              <a:cxnSpLocks/>
              <a:stCxn id="41" idx="0"/>
              <a:endCxn id="41" idx="2"/>
            </p:cNvCxnSpPr>
            <p:nvPr/>
          </p:nvCxnSpPr>
          <p:spPr>
            <a:xfrm>
              <a:off x="1970837" y="753383"/>
              <a:ext cx="0" cy="394167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69E88D8-CE63-46D8-9A86-DCC6FDF0D8B8}"/>
                </a:ext>
              </a:extLst>
            </p:cNvPr>
            <p:cNvCxnSpPr/>
            <p:nvPr/>
          </p:nvCxnSpPr>
          <p:spPr>
            <a:xfrm>
              <a:off x="0" y="2678471"/>
              <a:ext cx="394167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2B3A2F-307F-41FB-9447-7AD6E22CB244}"/>
                </a:ext>
              </a:extLst>
            </p:cNvPr>
            <p:cNvSpPr txBox="1"/>
            <p:nvPr/>
          </p:nvSpPr>
          <p:spPr>
            <a:xfrm>
              <a:off x="618939" y="1487913"/>
              <a:ext cx="1295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My</a:t>
              </a:r>
              <a:r>
                <a:rPr lang="en-US" dirty="0"/>
                <a:t> </a:t>
              </a:r>
              <a:r>
                <a:rPr lang="en-US" sz="2400" dirty="0"/>
                <a:t>aunt</a:t>
              </a:r>
              <a:endParaRPr lang="ru-RU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6C7056-0DE5-43B9-B632-22DC53B899BE}"/>
                </a:ext>
              </a:extLst>
            </p:cNvPr>
            <p:cNvSpPr txBox="1"/>
            <p:nvPr/>
          </p:nvSpPr>
          <p:spPr>
            <a:xfrm>
              <a:off x="2018299" y="2969015"/>
              <a:ext cx="13327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early yesterday</a:t>
              </a:r>
              <a:endParaRPr lang="ru-RU" sz="2000" dirty="0"/>
            </a:p>
          </p:txBody>
        </p:sp>
        <p:sp>
          <p:nvSpPr>
            <p:cNvPr id="3" name="Знак ''минус'' 2">
              <a:extLst>
                <a:ext uri="{FF2B5EF4-FFF2-40B4-BE49-F238E27FC236}">
                  <a16:creationId xmlns:a16="http://schemas.microsoft.com/office/drawing/2014/main" id="{C80576D4-C1C1-4DA5-B7AF-5714564E8992}"/>
                </a:ext>
              </a:extLst>
            </p:cNvPr>
            <p:cNvSpPr/>
            <p:nvPr/>
          </p:nvSpPr>
          <p:spPr>
            <a:xfrm>
              <a:off x="730578" y="2894637"/>
              <a:ext cx="914400" cy="914400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She to bed at night. ">
              <a:extLst>
                <a:ext uri="{FF2B5EF4-FFF2-40B4-BE49-F238E27FC236}">
                  <a16:creationId xmlns:a16="http://schemas.microsoft.com/office/drawing/2014/main" id="{ED79D03F-79ED-434C-A827-BD30DFA41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014" y="1487109"/>
              <a:ext cx="1298024" cy="1070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2A01D26-DF0B-4169-A225-4226337C0207}"/>
              </a:ext>
            </a:extLst>
          </p:cNvPr>
          <p:cNvGrpSpPr/>
          <p:nvPr/>
        </p:nvGrpSpPr>
        <p:grpSpPr>
          <a:xfrm>
            <a:off x="4071311" y="736237"/>
            <a:ext cx="3941674" cy="3941673"/>
            <a:chOff x="4071311" y="736237"/>
            <a:chExt cx="3941674" cy="39416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C1BA10B-7D1C-44D5-92B8-DE1AAFDB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1312" y="736237"/>
              <a:ext cx="3941673" cy="3941673"/>
            </a:xfrm>
            <a:prstGeom prst="rect">
              <a:avLst/>
            </a:prstGeom>
          </p:spPr>
        </p:pic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E4EA11F8-CB6A-497F-BE7C-9D4A8984A9C4}"/>
                </a:ext>
              </a:extLst>
            </p:cNvPr>
            <p:cNvCxnSpPr/>
            <p:nvPr/>
          </p:nvCxnSpPr>
          <p:spPr>
            <a:xfrm>
              <a:off x="4071311" y="2672614"/>
              <a:ext cx="394167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07875358-BC17-454E-A0C2-FA0C6AA630CF}"/>
                </a:ext>
              </a:extLst>
            </p:cNvPr>
            <p:cNvGrpSpPr/>
            <p:nvPr/>
          </p:nvGrpSpPr>
          <p:grpSpPr>
            <a:xfrm>
              <a:off x="4528017" y="736237"/>
              <a:ext cx="3200744" cy="3941673"/>
              <a:chOff x="4650754" y="757226"/>
              <a:chExt cx="3042088" cy="3941673"/>
            </a:xfrm>
          </p:grpSpPr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4618B8AC-FBFB-45F9-8D55-378F55721119}"/>
                  </a:ext>
                </a:extLst>
              </p:cNvPr>
              <p:cNvCxnSpPr>
                <a:cxnSpLocks/>
                <a:stCxn id="51" idx="0"/>
                <a:endCxn id="51" idx="2"/>
              </p:cNvCxnSpPr>
              <p:nvPr/>
            </p:nvCxnSpPr>
            <p:spPr>
              <a:xfrm>
                <a:off x="6089836" y="757226"/>
                <a:ext cx="0" cy="3941673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8FB3A9C-02A0-4EEB-AE68-976C97D2A895}"/>
                  </a:ext>
                </a:extLst>
              </p:cNvPr>
              <p:cNvSpPr txBox="1"/>
              <p:nvPr/>
            </p:nvSpPr>
            <p:spPr>
              <a:xfrm>
                <a:off x="4650754" y="1646569"/>
                <a:ext cx="12952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My</a:t>
                </a:r>
                <a:r>
                  <a:rPr lang="en-US" dirty="0"/>
                  <a:t> </a:t>
                </a:r>
                <a:r>
                  <a:rPr lang="en-US" sz="2400" dirty="0"/>
                  <a:t>friends</a:t>
                </a:r>
                <a:endParaRPr lang="ru-R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8A50B-CC74-4B9C-8F1C-B35E1C2E9123}"/>
                  </a:ext>
                </a:extLst>
              </p:cNvPr>
              <p:cNvSpPr txBox="1"/>
              <p:nvPr/>
            </p:nvSpPr>
            <p:spPr>
              <a:xfrm>
                <a:off x="6242793" y="3061682"/>
                <a:ext cx="14500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last Saturday</a:t>
                </a:r>
                <a:endParaRPr lang="ru-RU" sz="2000" dirty="0"/>
              </a:p>
            </p:txBody>
          </p:sp>
        </p:grpSp>
        <p:sp>
          <p:nvSpPr>
            <p:cNvPr id="30" name="Знак ''минус'' 29">
              <a:extLst>
                <a:ext uri="{FF2B5EF4-FFF2-40B4-BE49-F238E27FC236}">
                  <a16:creationId xmlns:a16="http://schemas.microsoft.com/office/drawing/2014/main" id="{34581B4D-6324-47DB-9088-95244A4D8580}"/>
                </a:ext>
              </a:extLst>
            </p:cNvPr>
            <p:cNvSpPr/>
            <p:nvPr/>
          </p:nvSpPr>
          <p:spPr>
            <a:xfrm>
              <a:off x="4720304" y="2827164"/>
              <a:ext cx="914400" cy="914400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I go to school. ">
              <a:extLst>
                <a:ext uri="{FF2B5EF4-FFF2-40B4-BE49-F238E27FC236}">
                  <a16:creationId xmlns:a16="http://schemas.microsoft.com/office/drawing/2014/main" id="{63A4DB98-55FA-4359-A47B-76B93FA56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799" y="1290226"/>
              <a:ext cx="1087736" cy="128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A020C0F-6191-4138-9EF6-064C26E2C6AC}"/>
              </a:ext>
            </a:extLst>
          </p:cNvPr>
          <p:cNvGrpSpPr/>
          <p:nvPr/>
        </p:nvGrpSpPr>
        <p:grpSpPr>
          <a:xfrm>
            <a:off x="8119682" y="736237"/>
            <a:ext cx="3941673" cy="3941673"/>
            <a:chOff x="8095161" y="736238"/>
            <a:chExt cx="3941673" cy="394167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FEA7F5F-CD30-4835-9AFE-46FD12F7A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5161" y="736238"/>
              <a:ext cx="3941673" cy="3941673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E1BED8E7-2C08-472F-AE57-D6E21E800EBA}"/>
                </a:ext>
              </a:extLst>
            </p:cNvPr>
            <p:cNvCxnSpPr>
              <a:cxnSpLocks/>
              <a:stCxn id="7" idx="0"/>
              <a:endCxn id="7" idx="2"/>
            </p:cNvCxnSpPr>
            <p:nvPr/>
          </p:nvCxnSpPr>
          <p:spPr>
            <a:xfrm>
              <a:off x="10065998" y="736238"/>
              <a:ext cx="0" cy="394167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8B79827-E0F2-46EB-89DC-11AFA6487DED}"/>
                </a:ext>
              </a:extLst>
            </p:cNvPr>
            <p:cNvCxnSpPr/>
            <p:nvPr/>
          </p:nvCxnSpPr>
          <p:spPr>
            <a:xfrm>
              <a:off x="8095161" y="2672614"/>
              <a:ext cx="394167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0E99D5-2BBC-4B85-A2F6-EA7A90BA3002}"/>
                </a:ext>
              </a:extLst>
            </p:cNvPr>
            <p:cNvSpPr txBox="1"/>
            <p:nvPr/>
          </p:nvSpPr>
          <p:spPr>
            <a:xfrm>
              <a:off x="8494549" y="1663844"/>
              <a:ext cx="12952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My</a:t>
              </a:r>
              <a:r>
                <a:rPr lang="en-US" dirty="0"/>
                <a:t> </a:t>
              </a:r>
              <a:r>
                <a:rPr lang="en-US" sz="2400" dirty="0"/>
                <a:t>granny</a:t>
              </a:r>
              <a:endParaRPr lang="ru-RU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B0E9A2-7E84-4BFE-8B4A-C3E3275AEFBC}"/>
                </a:ext>
              </a:extLst>
            </p:cNvPr>
            <p:cNvSpPr txBox="1"/>
            <p:nvPr/>
          </p:nvSpPr>
          <p:spPr>
            <a:xfrm>
              <a:off x="10167173" y="3038823"/>
              <a:ext cx="1444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yesterday</a:t>
              </a:r>
              <a:endParaRPr lang="ru-RU" sz="2000" dirty="0"/>
            </a:p>
          </p:txBody>
        </p:sp>
        <p:sp>
          <p:nvSpPr>
            <p:cNvPr id="31" name="Знак ''минус'' 30">
              <a:extLst>
                <a:ext uri="{FF2B5EF4-FFF2-40B4-BE49-F238E27FC236}">
                  <a16:creationId xmlns:a16="http://schemas.microsoft.com/office/drawing/2014/main" id="{7459FA89-7E53-43F9-9BB1-28FACFD92C90}"/>
                </a:ext>
              </a:extLst>
            </p:cNvPr>
            <p:cNvSpPr/>
            <p:nvPr/>
          </p:nvSpPr>
          <p:spPr>
            <a:xfrm>
              <a:off x="8765608" y="2827164"/>
              <a:ext cx="914400" cy="914400"/>
            </a:xfrm>
            <a:prstGeom prst="mathMinu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 descr="https://i.pinimg.com/originals/21/b1/9f/21b19f057c60ae47edb45019013c492d.png">
              <a:extLst>
                <a:ext uri="{FF2B5EF4-FFF2-40B4-BE49-F238E27FC236}">
                  <a16:creationId xmlns:a16="http://schemas.microsoft.com/office/drawing/2014/main" id="{C2147E85-2188-4234-A9B0-86480C52A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8175" y="1571168"/>
              <a:ext cx="1374729" cy="1031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437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0409C94-880B-45F6-819C-8353DD9BBE65}"/>
              </a:ext>
            </a:extLst>
          </p:cNvPr>
          <p:cNvGrpSpPr/>
          <p:nvPr/>
        </p:nvGrpSpPr>
        <p:grpSpPr>
          <a:xfrm>
            <a:off x="53990" y="736237"/>
            <a:ext cx="3941673" cy="3941673"/>
            <a:chOff x="53990" y="736237"/>
            <a:chExt cx="3941673" cy="3941673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493D7CB-6398-4E99-9BAD-64F5FF2CA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90" y="736237"/>
              <a:ext cx="3941673" cy="3941673"/>
            </a:xfrm>
            <a:prstGeom prst="rect">
              <a:avLst/>
            </a:prstGeom>
          </p:spPr>
        </p:pic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263A653F-0AA4-4405-90B8-5196246EA994}"/>
                </a:ext>
              </a:extLst>
            </p:cNvPr>
            <p:cNvCxnSpPr>
              <a:cxnSpLocks/>
              <a:stCxn id="41" idx="0"/>
              <a:endCxn id="41" idx="2"/>
            </p:cNvCxnSpPr>
            <p:nvPr/>
          </p:nvCxnSpPr>
          <p:spPr>
            <a:xfrm>
              <a:off x="2024827" y="736237"/>
              <a:ext cx="0" cy="394167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69E88D8-CE63-46D8-9A86-DCC6FDF0D8B8}"/>
                </a:ext>
              </a:extLst>
            </p:cNvPr>
            <p:cNvCxnSpPr/>
            <p:nvPr/>
          </p:nvCxnSpPr>
          <p:spPr>
            <a:xfrm>
              <a:off x="53990" y="2661325"/>
              <a:ext cx="394167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2B3A2F-307F-41FB-9447-7AD6E22CB244}"/>
                </a:ext>
              </a:extLst>
            </p:cNvPr>
            <p:cNvSpPr txBox="1"/>
            <p:nvPr/>
          </p:nvSpPr>
          <p:spPr>
            <a:xfrm>
              <a:off x="672929" y="1470767"/>
              <a:ext cx="12952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My</a:t>
              </a:r>
              <a:r>
                <a:rPr lang="en-US" dirty="0"/>
                <a:t> </a:t>
              </a:r>
              <a:r>
                <a:rPr lang="en-US" sz="2400" dirty="0"/>
                <a:t>little sister</a:t>
              </a:r>
              <a:endParaRPr lang="ru-RU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6C7056-0DE5-43B9-B632-22DC53B899BE}"/>
                </a:ext>
              </a:extLst>
            </p:cNvPr>
            <p:cNvSpPr txBox="1"/>
            <p:nvPr/>
          </p:nvSpPr>
          <p:spPr>
            <a:xfrm>
              <a:off x="2072289" y="2951869"/>
              <a:ext cx="13327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yesterday</a:t>
              </a:r>
              <a:endParaRPr lang="ru-RU" sz="2000" dirty="0"/>
            </a:p>
          </p:txBody>
        </p:sp>
        <p:sp>
          <p:nvSpPr>
            <p:cNvPr id="2" name="Управляющая кнопка: справка 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F0E7216-D6DF-4EB3-9FF4-2C890AE24CB8}"/>
                </a:ext>
              </a:extLst>
            </p:cNvPr>
            <p:cNvSpPr/>
            <p:nvPr/>
          </p:nvSpPr>
          <p:spPr>
            <a:xfrm>
              <a:off x="939974" y="2967898"/>
              <a:ext cx="659629" cy="889615"/>
            </a:xfrm>
            <a:prstGeom prst="actionButtonHelp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28" name="Управляющая кнопка: справка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568F5FF-CE55-4DF1-857D-95CE6AE0D1D4}"/>
                </a:ext>
              </a:extLst>
            </p:cNvPr>
            <p:cNvSpPr/>
            <p:nvPr/>
          </p:nvSpPr>
          <p:spPr>
            <a:xfrm>
              <a:off x="939975" y="2967899"/>
              <a:ext cx="659629" cy="889615"/>
            </a:xfrm>
            <a:prstGeom prst="actionButtonHelp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pic>
          <p:nvPicPr>
            <p:cNvPr id="3076" name="Picture 4" descr="She feed the cat. ">
              <a:extLst>
                <a:ext uri="{FF2B5EF4-FFF2-40B4-BE49-F238E27FC236}">
                  <a16:creationId xmlns:a16="http://schemas.microsoft.com/office/drawing/2014/main" id="{C33ECD5E-B819-4E86-BB8F-7FD1755ED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525" y="1377245"/>
              <a:ext cx="1152013" cy="111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B34C35D-2BD1-4AB8-A6ED-FB79EFF567AB}"/>
              </a:ext>
            </a:extLst>
          </p:cNvPr>
          <p:cNvGrpSpPr/>
          <p:nvPr/>
        </p:nvGrpSpPr>
        <p:grpSpPr>
          <a:xfrm>
            <a:off x="4071311" y="736237"/>
            <a:ext cx="3941673" cy="3941673"/>
            <a:chOff x="4071311" y="736237"/>
            <a:chExt cx="3941673" cy="39416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C1BA10B-7D1C-44D5-92B8-DE1AAFDB1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1311" y="736237"/>
              <a:ext cx="3941673" cy="3941673"/>
            </a:xfrm>
            <a:prstGeom prst="rect">
              <a:avLst/>
            </a:prstGeom>
          </p:spPr>
        </p:pic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E4EA11F8-CB6A-497F-BE7C-9D4A8984A9C4}"/>
                </a:ext>
              </a:extLst>
            </p:cNvPr>
            <p:cNvCxnSpPr/>
            <p:nvPr/>
          </p:nvCxnSpPr>
          <p:spPr>
            <a:xfrm>
              <a:off x="4071311" y="2672614"/>
              <a:ext cx="394167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07875358-BC17-454E-A0C2-FA0C6AA630CF}"/>
                </a:ext>
              </a:extLst>
            </p:cNvPr>
            <p:cNvGrpSpPr/>
            <p:nvPr/>
          </p:nvGrpSpPr>
          <p:grpSpPr>
            <a:xfrm>
              <a:off x="6042147" y="736237"/>
              <a:ext cx="1686618" cy="3941673"/>
              <a:chOff x="6089828" y="757226"/>
              <a:chExt cx="1603014" cy="3941673"/>
            </a:xfrm>
          </p:grpSpPr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4618B8AC-FBFB-45F9-8D55-378F55721119}"/>
                  </a:ext>
                </a:extLst>
              </p:cNvPr>
              <p:cNvCxnSpPr>
                <a:cxnSpLocks/>
                <a:stCxn id="51" idx="0"/>
                <a:endCxn id="51" idx="2"/>
              </p:cNvCxnSpPr>
              <p:nvPr/>
            </p:nvCxnSpPr>
            <p:spPr>
              <a:xfrm>
                <a:off x="6089828" y="757226"/>
                <a:ext cx="0" cy="3941673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8A50B-CC74-4B9C-8F1C-B35E1C2E9123}"/>
                  </a:ext>
                </a:extLst>
              </p:cNvPr>
              <p:cNvSpPr txBox="1"/>
              <p:nvPr/>
            </p:nvSpPr>
            <p:spPr>
              <a:xfrm>
                <a:off x="6242793" y="3061682"/>
                <a:ext cx="14500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last Saturday</a:t>
                </a:r>
                <a:endParaRPr lang="ru-RU" sz="2000" dirty="0"/>
              </a:p>
            </p:txBody>
          </p:sp>
        </p:grpSp>
        <p:sp>
          <p:nvSpPr>
            <p:cNvPr id="33" name="Управляющая кнопка: справка 3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B73B9E9-0D1D-4FE0-B18D-3F7B4AEB9B23}"/>
                </a:ext>
              </a:extLst>
            </p:cNvPr>
            <p:cNvSpPr/>
            <p:nvPr/>
          </p:nvSpPr>
          <p:spPr>
            <a:xfrm>
              <a:off x="4999360" y="2984192"/>
              <a:ext cx="659629" cy="889615"/>
            </a:xfrm>
            <a:prstGeom prst="actionButtonHelp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pic>
          <p:nvPicPr>
            <p:cNvPr id="3078" name="Picture 6" descr="https://static.vecteezy.com/system/resources/previews/000/372/458/original/vector-swimming.jpg">
              <a:extLst>
                <a:ext uri="{FF2B5EF4-FFF2-40B4-BE49-F238E27FC236}">
                  <a16:creationId xmlns:a16="http://schemas.microsoft.com/office/drawing/2014/main" id="{F0DA9B4F-EA48-450B-9863-843A21945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451" y="1435507"/>
              <a:ext cx="1115664" cy="1115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12C82D-A4D7-4A91-BE06-2B32B274E003}"/>
                </a:ext>
              </a:extLst>
            </p:cNvPr>
            <p:cNvSpPr txBox="1"/>
            <p:nvPr/>
          </p:nvSpPr>
          <p:spPr>
            <a:xfrm>
              <a:off x="4939552" y="1711450"/>
              <a:ext cx="720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you</a:t>
              </a:r>
              <a:endParaRPr lang="ru-RU" sz="2800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464FBD1-B11E-435C-B69B-F3363A56AD2F}"/>
              </a:ext>
            </a:extLst>
          </p:cNvPr>
          <p:cNvGrpSpPr/>
          <p:nvPr/>
        </p:nvGrpSpPr>
        <p:grpSpPr>
          <a:xfrm>
            <a:off x="8119682" y="736237"/>
            <a:ext cx="3941673" cy="3941673"/>
            <a:chOff x="8119682" y="736237"/>
            <a:chExt cx="3941673" cy="394167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FEA7F5F-CD30-4835-9AFE-46FD12F7A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9682" y="736237"/>
              <a:ext cx="3941673" cy="3941673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E1BED8E7-2C08-472F-AE57-D6E21E800EBA}"/>
                </a:ext>
              </a:extLst>
            </p:cNvPr>
            <p:cNvCxnSpPr>
              <a:cxnSpLocks/>
              <a:stCxn id="7" idx="0"/>
              <a:endCxn id="7" idx="2"/>
            </p:cNvCxnSpPr>
            <p:nvPr/>
          </p:nvCxnSpPr>
          <p:spPr>
            <a:xfrm>
              <a:off x="10090519" y="736237"/>
              <a:ext cx="0" cy="3941673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8B79827-E0F2-46EB-89DC-11AFA6487DED}"/>
                </a:ext>
              </a:extLst>
            </p:cNvPr>
            <p:cNvCxnSpPr/>
            <p:nvPr/>
          </p:nvCxnSpPr>
          <p:spPr>
            <a:xfrm>
              <a:off x="8119682" y="2672613"/>
              <a:ext cx="3941673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0E99D5-2BBC-4B85-A2F6-EA7A90BA3002}"/>
                </a:ext>
              </a:extLst>
            </p:cNvPr>
            <p:cNvSpPr txBox="1"/>
            <p:nvPr/>
          </p:nvSpPr>
          <p:spPr>
            <a:xfrm>
              <a:off x="8603271" y="1619117"/>
              <a:ext cx="1172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your friends </a:t>
              </a:r>
              <a:endParaRPr lang="ru-RU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B0E9A2-7E84-4BFE-8B4A-C3E3275AEFBC}"/>
                </a:ext>
              </a:extLst>
            </p:cNvPr>
            <p:cNvSpPr txBox="1"/>
            <p:nvPr/>
          </p:nvSpPr>
          <p:spPr>
            <a:xfrm>
              <a:off x="10173158" y="3012595"/>
              <a:ext cx="13465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last weekend</a:t>
              </a:r>
              <a:endParaRPr lang="ru-RU" sz="2000" dirty="0"/>
            </a:p>
          </p:txBody>
        </p:sp>
        <p:sp>
          <p:nvSpPr>
            <p:cNvPr id="34" name="Управляющая кнопка: справка 3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EADD942-1133-4DF1-AD96-A92D20AC4C7D}"/>
                </a:ext>
              </a:extLst>
            </p:cNvPr>
            <p:cNvSpPr/>
            <p:nvPr/>
          </p:nvSpPr>
          <p:spPr>
            <a:xfrm>
              <a:off x="9031491" y="2951869"/>
              <a:ext cx="659629" cy="889615"/>
            </a:xfrm>
            <a:prstGeom prst="actionButtonHelp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B050"/>
                  </a:solidFill>
                </a:ln>
              </a:endParaRPr>
            </a:p>
          </p:txBody>
        </p:sp>
        <p:pic>
          <p:nvPicPr>
            <p:cNvPr id="3080" name="Picture 8" descr="Rabbit Readers. ">
              <a:extLst>
                <a:ext uri="{FF2B5EF4-FFF2-40B4-BE49-F238E27FC236}">
                  <a16:creationId xmlns:a16="http://schemas.microsoft.com/office/drawing/2014/main" id="{831671DB-331A-446E-A8B4-B255EA0BF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741" y="1564604"/>
              <a:ext cx="1305989" cy="92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250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</Words>
  <Application>Microsoft Office PowerPoint</Application>
  <PresentationFormat>Широкоэкранный</PresentationFormat>
  <Paragraphs>21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Admin83118</dc:creator>
  <cp:lastModifiedBy>Admin83118</cp:lastModifiedBy>
  <cp:revision>10</cp:revision>
  <dcterms:created xsi:type="dcterms:W3CDTF">2022-08-05T04:37:50Z</dcterms:created>
  <dcterms:modified xsi:type="dcterms:W3CDTF">2022-08-05T05:40:51Z</dcterms:modified>
</cp:coreProperties>
</file>