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presProps.xml" ContentType="application/vnd.openxmlformats-officedocument.presentationml.presProps+xml"/>
  <Override PartName="/ppt/media/image28.jpeg" ContentType="image/jpeg"/>
  <Override PartName="/ppt/media/image1.png" ContentType="image/png"/>
  <Override PartName="/ppt/media/image59.jpeg" ContentType="image/jpeg"/>
  <Override PartName="/ppt/media/image7.jpeg" ContentType="image/jpeg"/>
  <Override PartName="/ppt/media/image31.png" ContentType="image/png"/>
  <Override PartName="/ppt/media/image2.png" ContentType="image/png"/>
  <Override PartName="/ppt/media/image4.jpeg" ContentType="image/jpeg"/>
  <Override PartName="/ppt/media/image48.png" ContentType="image/png"/>
  <Override PartName="/ppt/media/image3.jpeg" ContentType="image/jpeg"/>
  <Override PartName="/ppt/media/image55.jpeg" ContentType="image/jpeg"/>
  <Override PartName="/ppt/media/image5.jpeg" ContentType="image/jpeg"/>
  <Override PartName="/ppt/media/image57.jpeg" ContentType="image/jpeg"/>
  <Override PartName="/ppt/media/image8.jpeg" ContentType="image/jpeg"/>
  <Override PartName="/ppt/media/image6.png" ContentType="image/png"/>
  <Override PartName="/ppt/media/image34.jpeg" ContentType="image/jpeg"/>
  <Override PartName="/ppt/media/image9.jpeg" ContentType="image/jpeg"/>
  <Override PartName="/ppt/media/image10.jpeg" ContentType="image/jpeg"/>
  <Override PartName="/ppt/media/image56.png" ContentType="image/pn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png" ContentType="image/png"/>
  <Override PartName="/ppt/media/image64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2.png" ContentType="image/png"/>
  <Override PartName="/ppt/media/image33.jpeg" ContentType="image/jpeg"/>
  <Override PartName="/ppt/media/image35.jpeg" ContentType="image/jpeg"/>
  <Override PartName="/ppt/media/image36.png" ContentType="image/png"/>
  <Override PartName="/ppt/media/image37.jpeg" ContentType="image/jpeg"/>
  <Override PartName="/ppt/media/image38.jpeg" ContentType="image/jpeg"/>
  <Override PartName="/ppt/media/image39.jpeg" ContentType="image/jpeg"/>
  <Override PartName="/ppt/media/image40.png" ContentType="image/png"/>
  <Override PartName="/ppt/media/image42.jpeg" ContentType="image/jpeg"/>
  <Override PartName="/ppt/media/image41.jpeg" ContentType="image/jpeg"/>
  <Override PartName="/ppt/media/image43.jpeg" ContentType="image/jpeg"/>
  <Override PartName="/ppt/media/image50.png" ContentType="image/png"/>
  <Override PartName="/ppt/media/image45.jpeg" ContentType="image/jpeg"/>
  <Override PartName="/ppt/media/image46.jpeg" ContentType="image/jpeg"/>
  <Override PartName="/ppt/media/image47.jpeg" ContentType="image/jpeg"/>
  <Override PartName="/ppt/media/image49.jpeg" ContentType="image/jpeg"/>
  <Override PartName="/ppt/media/image51.jpeg" ContentType="image/jpeg"/>
  <Override PartName="/ppt/media/image52.png" ContentType="image/png"/>
  <Override PartName="/ppt/media/image53.jpeg" ContentType="image/jpeg"/>
  <Override PartName="/ppt/media/image54.jpeg" ContentType="image/jpeg"/>
  <Override PartName="/ppt/media/image58.jpeg" ContentType="image/jpeg"/>
  <Override PartName="/ppt/media/image60.png" ContentType="image/png"/>
  <Override PartName="/ppt/media/image61.png" ContentType="image/png"/>
  <Override PartName="/ppt/media/image62.jpeg" ContentType="image/jpeg"/>
  <Override PartName="/ppt/media/image63.png" ContentType="image/png"/>
  <Override PartName="/ppt/media/image65.png" ContentType="image/png"/>
  <Override PartName="/ppt/media/image66.jpeg" ContentType="image/jpeg"/>
  <Override PartName="/ppt/media/image67.jpeg" ContentType="image/jpeg"/>
  <Override PartName="/ppt/media/image68.jpeg" ContentType="image/jpeg"/>
  <Override PartName="/ppt/media/image69.png" ContentType="image/png"/>
  <Override PartName="/ppt/media/image70.jpeg" ContentType="image/jpeg"/>
  <Override PartName="/ppt/media/image71.png" ContentType="image/png"/>
  <Override PartName="/ppt/media/image72.jpeg" ContentType="image/jpeg"/>
  <Override PartName="/ppt/media/image73.png" ContentType="image/png"/>
  <Override PartName="/ppt/media/image74.jpeg" ContentType="image/jpeg"/>
  <Override PartName="/ppt/media/image75.jpeg" ContentType="image/jpeg"/>
  <Override PartName="/ppt/media/image76.jpeg" ContentType="image/jpeg"/>
  <Override PartName="/ppt/media/image77.png" ContentType="image/png"/>
  <Override PartName="/ppt/media/image78.png" ContentType="image/png"/>
  <Override PartName="/ppt/media/image7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11EB76B-9E80-4A01-BF2A-5B5DFBCE471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96A9A55-05B5-41EE-B47F-B47E2706447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B495DA4-5680-423E-8321-7ABD2EFA92FA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5415B24-FFE0-483B-9528-060ABD7E4BBE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4111C2C-47B2-4786-AD89-D11B9B4BDDD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3B42613-7229-4667-96BB-FDB15AF30F2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F8EC88C-F460-407A-BD1C-0D120F8D98F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CB9D378-3417-4227-BA92-1D30041BAF8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7564C6D-F43F-4BF4-9CC4-618CF636EA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863BB58-10DE-4A7C-BBFC-F765277BAD9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1411483-12C1-4C56-8047-297F6EEA04A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8D5644E-2DFA-4C29-AEBE-1B23C51C7E1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30DD80B-ECEA-48C7-B01C-C25A943C70B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AC1591E-514F-4492-8F60-A2226998693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CA852D-49C9-4198-A577-6C2C9C61E70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8A22852-3E16-4885-B690-BB3C67243060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21605C-11A9-42B9-8EF2-7C9961C2792F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278CFB4-C1CD-4D22-81B4-185A6D7332E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8348FC4-B1AC-4E89-8CC5-BE07039B040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CC34B29-A581-46D5-9215-3EA28D20DF4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21B9E07-61AE-48A0-926E-47AE5E73C25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6188C58-40DB-44AF-B69B-7F196FEF91D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FA5BDA-D7F4-4863-8719-9F4BCF4D17F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2F63B72-3B34-422C-806F-9C3517F6D20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31002D7-D4D7-4810-8F0D-1E2E0A8B1E0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BE684E9-84D7-41A6-8584-C4B81890559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2C0CD6E-5FCB-4059-923B-B3633383777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8802D90-7A6F-44A0-A773-56056D6BD86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D1DCC9A-3D42-42F0-AE06-18E7E4037B4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9036727-478E-445E-B0E0-07E2A309EC87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15956D4C-C2B2-4E62-B89D-91B237350EF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E7E6A5B-A023-41E0-BC1A-2FBCE47FC67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94A1894-24CF-4084-81AC-96D522967E6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9A6549F-F9FA-4EFE-8626-3E9D72FC896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CE46606-A4E5-46D1-B4DA-D7FDEB8C86A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E510AC0-D200-4854-BE9B-A2F8C5A16AD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F60624F-CB57-4391-9146-09448B3B320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343080" indent="-3430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8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90E647F-8EC6-4472-BD48-9E87B4884E4A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 idx="7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 idx="8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 idx="9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4BE51C1-2FC7-4E1C-96DC-CF0983C37404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image" Target="../media/image36.png"/><Relationship Id="rId5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image" Target="../media/image40.png"/><Relationship Id="rId5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slideLayout" Target="../slideLayouts/slideLayout2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slideLayout" Target="../slideLayouts/slideLayout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2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2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slideLayout" Target="../slideLayouts/slideLayout2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slideLayout" Target="../slideLayouts/slideLayout2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6.png"/><Relationship Id="rId5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0" y="1556640"/>
            <a:ext cx="9143640" cy="1872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6600" spc="-1" strike="noStrike">
                <a:solidFill>
                  <a:srgbClr val="ffffff"/>
                </a:solidFill>
                <a:latin typeface="Calibri"/>
              </a:rPr>
              <a:t>ГДЕ ЛОГИКА</a:t>
            </a:r>
            <a:endParaRPr b="0" lang="ru-RU" sz="16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1403640" y="510552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8b8b8b"/>
                </a:solidFill>
                <a:latin typeface="Calibri"/>
              </a:rPr>
              <a:t>Интеллектуальная игра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641"/>
              </a:spcBef>
              <a:buNone/>
              <a:tabLst>
                <a:tab algn="l" pos="0"/>
              </a:tabLst>
            </a:pPr>
            <a:r>
              <a:rPr b="0" lang="ru-RU" sz="3200" spc="-1" strike="noStrike">
                <a:solidFill>
                  <a:srgbClr val="8b8b8b"/>
                </a:solidFill>
                <a:latin typeface="Calibri"/>
              </a:rPr>
              <a:t> </a:t>
            </a:r>
            <a:r>
              <a:rPr b="0" lang="ru-RU" sz="3200" spc="-1" strike="noStrike">
                <a:solidFill>
                  <a:srgbClr val="8b8b8b"/>
                </a:solidFill>
                <a:latin typeface="Calibri"/>
              </a:rPr>
              <a:t>по информатике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F23182-0459-45CA-9190-AD6DC03C4C57}" type="slidenum">
              <a:t>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179640" y="562680"/>
            <a:ext cx="8784720" cy="4666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Раунд 2 </a:t>
            </a:r>
            <a:br/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«Добей мудреца»</a:t>
            </a:r>
            <a:endParaRPr b="0" lang="ru-RU" sz="8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B8E1A75-7CB9-4D03-9621-BBADE4263ED7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79640" y="562680"/>
            <a:ext cx="8784720" cy="4666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Раунд 3 </a:t>
            </a:r>
            <a:br/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«Формула всего»</a:t>
            </a:r>
            <a:endParaRPr b="0" lang="ru-RU" sz="8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5C72D28-1FCC-4069-BE76-5BBC6F4BECD6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4" descr="https://www.astrobl.ru/sites/default/files/styles/large_news/public/images/teasers/prevyu_1.jpg"/>
          <p:cNvPicPr/>
          <p:nvPr/>
        </p:nvPicPr>
        <p:blipFill>
          <a:blip r:embed="rId2"/>
          <a:stretch/>
        </p:blipFill>
        <p:spPr>
          <a:xfrm>
            <a:off x="3420000" y="3069000"/>
            <a:ext cx="5386320" cy="3592440"/>
          </a:xfrm>
          <a:prstGeom prst="rect">
            <a:avLst/>
          </a:prstGeom>
          <a:ln w="0">
            <a:noFill/>
          </a:ln>
        </p:spPr>
      </p:pic>
      <p:pic>
        <p:nvPicPr>
          <p:cNvPr id="157" name="Picture 2" descr="https://news-cdn.softpedia.com/images/news2/Dell-XPS-13-Laptop-Will-Come-With-Ubuntu-12-04-2.jpg"/>
          <p:cNvPicPr/>
          <p:nvPr/>
        </p:nvPicPr>
        <p:blipFill>
          <a:blip r:embed="rId3"/>
          <a:stretch/>
        </p:blipFill>
        <p:spPr>
          <a:xfrm>
            <a:off x="539640" y="548640"/>
            <a:ext cx="4506480" cy="302400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3996000" y="249300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F516169-8B38-4839-835D-1118A07873B7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2" descr="https://multiurok.ru/img/312085/image_5a1d89b7a48f7.jpg"/>
          <p:cNvPicPr/>
          <p:nvPr/>
        </p:nvPicPr>
        <p:blipFill>
          <a:blip r:embed="rId2"/>
          <a:stretch/>
        </p:blipFill>
        <p:spPr>
          <a:xfrm>
            <a:off x="5498280" y="1823760"/>
            <a:ext cx="3005280" cy="4268880"/>
          </a:xfrm>
          <a:prstGeom prst="rect">
            <a:avLst/>
          </a:prstGeom>
          <a:ln w="0">
            <a:noFill/>
          </a:ln>
        </p:spPr>
      </p:pic>
      <p:pic>
        <p:nvPicPr>
          <p:cNvPr id="160" name="Picture 4" descr="https://davlenies.ru/wp-content/uploads/2017/12/Polnotsennoe-pitanie.jpg"/>
          <p:cNvPicPr/>
          <p:nvPr/>
        </p:nvPicPr>
        <p:blipFill>
          <a:blip r:embed="rId3"/>
          <a:stretch/>
        </p:blipFill>
        <p:spPr>
          <a:xfrm>
            <a:off x="539280" y="396000"/>
            <a:ext cx="3312360" cy="3312360"/>
          </a:xfrm>
          <a:prstGeom prst="rect">
            <a:avLst/>
          </a:prstGeom>
          <a:ln w="0">
            <a:noFill/>
          </a:ln>
        </p:spPr>
      </p:pic>
      <p:pic>
        <p:nvPicPr>
          <p:cNvPr id="161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3828240" y="242100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0CFF1CC-7FCF-41B0-B97B-1BB66DDEC8F5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 descr="https://ustaliy.ru/wp-content/uploads/2018/07/cover.jpg"/>
          <p:cNvPicPr/>
          <p:nvPr/>
        </p:nvPicPr>
        <p:blipFill>
          <a:blip r:embed="rId2"/>
          <a:stretch/>
        </p:blipFill>
        <p:spPr>
          <a:xfrm>
            <a:off x="467640" y="2709000"/>
            <a:ext cx="4662000" cy="3860640"/>
          </a:xfrm>
          <a:prstGeom prst="rect">
            <a:avLst/>
          </a:prstGeom>
          <a:ln w="0">
            <a:noFill/>
          </a:ln>
        </p:spPr>
      </p:pic>
      <p:pic>
        <p:nvPicPr>
          <p:cNvPr id="163" name="Picture 4" descr="https://i.pinimg.com/736x/01/e0/1e/01e01e969c22dc4d00f6336c7ba51c5e.jpg"/>
          <p:cNvPicPr/>
          <p:nvPr/>
        </p:nvPicPr>
        <p:blipFill>
          <a:blip r:embed="rId3"/>
          <a:stretch/>
        </p:blipFill>
        <p:spPr>
          <a:xfrm>
            <a:off x="4932000" y="332640"/>
            <a:ext cx="3961080" cy="4460040"/>
          </a:xfrm>
          <a:prstGeom prst="rect">
            <a:avLst/>
          </a:prstGeom>
          <a:ln w="0">
            <a:noFill/>
          </a:ln>
        </p:spPr>
      </p:pic>
      <p:pic>
        <p:nvPicPr>
          <p:cNvPr id="164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3852000" y="148464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4C89AFD-8D79-45A4-A270-361161AF6A52}" type="slidenum">
              <a:t>14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Picture 4" descr="https://www.officekanc.ru/images/product/82041_2.jpg"/>
          <p:cNvPicPr/>
          <p:nvPr/>
        </p:nvPicPr>
        <p:blipFill>
          <a:blip r:embed="rId2"/>
          <a:stretch/>
        </p:blipFill>
        <p:spPr>
          <a:xfrm>
            <a:off x="3492000" y="116640"/>
            <a:ext cx="5527080" cy="3714480"/>
          </a:xfrm>
          <a:prstGeom prst="rect">
            <a:avLst/>
          </a:prstGeom>
          <a:ln w="0">
            <a:noFill/>
          </a:ln>
        </p:spPr>
      </p:pic>
      <p:pic>
        <p:nvPicPr>
          <p:cNvPr id="166" name="Picture 2" descr="https://im0-tub-ru.yandex.net/i?id=80ba2e5d3c47fb023a7085618890884c-l&amp;n=13"/>
          <p:cNvPicPr/>
          <p:nvPr/>
        </p:nvPicPr>
        <p:blipFill>
          <a:blip r:embed="rId3"/>
          <a:stretch/>
        </p:blipFill>
        <p:spPr>
          <a:xfrm>
            <a:off x="251640" y="2997000"/>
            <a:ext cx="4799520" cy="3599640"/>
          </a:xfrm>
          <a:prstGeom prst="rect">
            <a:avLst/>
          </a:prstGeom>
          <a:ln w="0">
            <a:noFill/>
          </a:ln>
        </p:spPr>
      </p:pic>
      <p:pic>
        <p:nvPicPr>
          <p:cNvPr id="167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4140000" y="278100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C3E2BE9-5C27-44A6-AC1F-12DE5E3E4D1F}" type="slidenum">
              <a:t>15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6" descr="https://realybiz.ru/wp-content/uploads/2016/08/%D0%BA%D0%B0%D0%BA-%D0%BE%D1%80%D0%B3%D0%B0%D0%BD%D0%B8%D0%B7%D0%BE%D0%B2%D0%B0%D1%82%D1%8C-%D0%B1%D0%B8%D0%B7%D0%BD%D0%B5%D1%81-%D0%BF%D0%BE-%D0%BE%D1%82%D0%BA%D1%80%D1%8B%D1%82%D0%B8%D1%8E-%D0%BE%D1%85%D1%80%D0%B0%D0%BD%D0%BD%D0%BE%D0%B9-%D1%84%D0%B8%D1%80%D0%BC%D1%8B.png"/>
          <p:cNvPicPr/>
          <p:nvPr/>
        </p:nvPicPr>
        <p:blipFill>
          <a:blip r:embed="rId2"/>
          <a:stretch/>
        </p:blipFill>
        <p:spPr>
          <a:xfrm>
            <a:off x="3996000" y="3501000"/>
            <a:ext cx="4915800" cy="2952000"/>
          </a:xfrm>
          <a:prstGeom prst="rect">
            <a:avLst/>
          </a:prstGeom>
          <a:ln w="0">
            <a:noFill/>
          </a:ln>
        </p:spPr>
      </p:pic>
      <p:pic>
        <p:nvPicPr>
          <p:cNvPr id="169" name="Picture 2" descr="https://pp.userapi.com/c852120/v852120809/1106dc/atVH_Y_t934.jpg"/>
          <p:cNvPicPr/>
          <p:nvPr/>
        </p:nvPicPr>
        <p:blipFill>
          <a:blip r:embed="rId3"/>
          <a:stretch/>
        </p:blipFill>
        <p:spPr>
          <a:xfrm>
            <a:off x="251640" y="260640"/>
            <a:ext cx="4392000" cy="3294000"/>
          </a:xfrm>
          <a:prstGeom prst="rect">
            <a:avLst/>
          </a:prstGeom>
          <a:ln w="0">
            <a:noFill/>
          </a:ln>
        </p:spPr>
      </p:pic>
      <p:pic>
        <p:nvPicPr>
          <p:cNvPr id="170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3420000" y="256500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A2D3B90-A35C-44EA-8106-BE701526BDB2}" type="slidenum">
              <a:t>16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2" descr="https://mif-mira.ru/d/mendelev_9.jpg"/>
          <p:cNvPicPr/>
          <p:nvPr/>
        </p:nvPicPr>
        <p:blipFill>
          <a:blip r:embed="rId2"/>
          <a:stretch/>
        </p:blipFill>
        <p:spPr>
          <a:xfrm>
            <a:off x="5441760" y="332640"/>
            <a:ext cx="3450600" cy="5109120"/>
          </a:xfrm>
          <a:prstGeom prst="rect">
            <a:avLst/>
          </a:prstGeom>
          <a:ln w="0">
            <a:noFill/>
          </a:ln>
        </p:spPr>
      </p:pic>
      <p:pic>
        <p:nvPicPr>
          <p:cNvPr id="172" name="Picture 4" descr="https://4fl3mp3uuifksfy3626fiw64-wpengine.netdna-ssl.com/wp-content/uploads/2018/09/bigstock-Woman-Before-The-Choice-Yes-Or-248845678.jpg"/>
          <p:cNvPicPr/>
          <p:nvPr/>
        </p:nvPicPr>
        <p:blipFill>
          <a:blip r:embed="rId3"/>
          <a:stretch/>
        </p:blipFill>
        <p:spPr>
          <a:xfrm>
            <a:off x="209160" y="3490200"/>
            <a:ext cx="4838400" cy="3229920"/>
          </a:xfrm>
          <a:prstGeom prst="rect">
            <a:avLst/>
          </a:prstGeom>
          <a:ln w="0">
            <a:noFill/>
          </a:ln>
        </p:spPr>
      </p:pic>
      <p:pic>
        <p:nvPicPr>
          <p:cNvPr id="173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4212000" y="213300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1215E78-B993-40E8-800C-6ACF4FC7ED2C}" type="slidenum">
              <a:t>17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6" descr="http://xn--c1akpk2e.xn--p1ai/upload/iblock/24e/24e216aec4bf189520fa7c0267b9a9d0.jpeg"/>
          <p:cNvPicPr/>
          <p:nvPr/>
        </p:nvPicPr>
        <p:blipFill>
          <a:blip r:embed="rId2"/>
          <a:stretch/>
        </p:blipFill>
        <p:spPr>
          <a:xfrm>
            <a:off x="323640" y="404640"/>
            <a:ext cx="3887640" cy="3240000"/>
          </a:xfrm>
          <a:prstGeom prst="rect">
            <a:avLst/>
          </a:prstGeom>
          <a:ln w="0">
            <a:noFill/>
          </a:ln>
        </p:spPr>
      </p:pic>
      <p:pic>
        <p:nvPicPr>
          <p:cNvPr id="175" name="Picture 4" descr="http://newbookshop.ru/pictures/1018184674.jpg"/>
          <p:cNvPicPr/>
          <p:nvPr/>
        </p:nvPicPr>
        <p:blipFill>
          <a:blip r:embed="rId3"/>
          <a:stretch/>
        </p:blipFill>
        <p:spPr>
          <a:xfrm>
            <a:off x="4572000" y="1556640"/>
            <a:ext cx="4204080" cy="4982760"/>
          </a:xfrm>
          <a:prstGeom prst="rect">
            <a:avLst/>
          </a:prstGeom>
          <a:ln w="0">
            <a:noFill/>
          </a:ln>
        </p:spPr>
      </p:pic>
      <p:pic>
        <p:nvPicPr>
          <p:cNvPr id="176" name="Picture 4" descr="https://cdn.pixabay.com/photo/2012/04/13/00/21/plus-31216_1280.png"/>
          <p:cNvPicPr/>
          <p:nvPr/>
        </p:nvPicPr>
        <p:blipFill>
          <a:blip r:embed="rId4"/>
          <a:stretch/>
        </p:blipFill>
        <p:spPr>
          <a:xfrm>
            <a:off x="3492000" y="2637000"/>
            <a:ext cx="1799640" cy="179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3F99A72-93E1-47AA-9DA2-9E750E61F754}" type="slidenum">
              <a:t>18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179640" y="562680"/>
            <a:ext cx="8784720" cy="4666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Раунд 4 </a:t>
            </a:r>
            <a:br/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«Прятки»</a:t>
            </a:r>
            <a:endParaRPr b="0" lang="ru-RU" sz="8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AD71DA9-846F-4A9C-8AC5-F54027A7F9E0}" type="slidenum">
              <a:t>19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67640" y="332640"/>
            <a:ext cx="8229240" cy="4666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Раунд 1 </a:t>
            </a:r>
            <a:br/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«Найди общее»</a:t>
            </a:r>
            <a:endParaRPr b="0" lang="ru-RU" sz="8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B792D44-8DE1-43D7-8810-F0BF17F347FF}" type="slidenum">
              <a:t>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Group 530"/>
          <p:cNvGraphicFramePr/>
          <p:nvPr/>
        </p:nvGraphicFramePr>
        <p:xfrm>
          <a:off x="251640" y="476640"/>
          <a:ext cx="8640360" cy="5256360"/>
        </p:xfrm>
        <a:graphic>
          <a:graphicData uri="http://schemas.openxmlformats.org/drawingml/2006/table">
            <a:tbl>
              <a:tblPr/>
              <a:tblGrid>
                <a:gridCol w="861840"/>
                <a:gridCol w="866520"/>
                <a:gridCol w="861840"/>
                <a:gridCol w="866520"/>
                <a:gridCol w="863280"/>
                <a:gridCol w="861840"/>
                <a:gridCol w="866520"/>
                <a:gridCol w="861840"/>
                <a:gridCol w="866520"/>
                <a:gridCol w="863640"/>
              </a:tblGrid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Л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К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С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76320">
                      <a:solidFill>
                        <a:srgbClr val="ff0066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У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Д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Л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С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К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Ш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Ь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С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Х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Ы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С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Ц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Н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К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Н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Д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П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Д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Л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В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И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С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П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К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К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К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Л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Б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У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Ь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П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М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О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6960"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76320">
                      <a:solidFill>
                        <a:srgbClr val="ff0066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Л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Ь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А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Ю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Т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Е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  <a:tc>
                  <a:txBody>
                    <a:bodyPr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  <a:buNone/>
                        <a:tabLst>
                          <a:tab algn="l" pos="0"/>
                        </a:tabLst>
                      </a:pPr>
                      <a:r>
                        <a:rPr b="1" lang="ru-RU" sz="3600" spc="-1" strike="noStrike">
                          <a:solidFill>
                            <a:srgbClr val="ffffff"/>
                          </a:solidFill>
                          <a:latin typeface="Garamond"/>
                        </a:rPr>
                        <a:t>Р</a:t>
                      </a:r>
                      <a:endParaRPr b="0" lang="ru-RU" sz="3600" spc="-1" strike="noStrike">
                        <a:latin typeface="Arial"/>
                      </a:endParaRPr>
                    </a:p>
                  </a:txBody>
                  <a:tcPr anchor="t" marL="91440" marR="91440">
                    <a:lnL w="12240">
                      <a:solidFill>
                        <a:srgbClr val="000000"/>
                      </a:solidFill>
                    </a:lnL>
                    <a:lnR w="76320">
                      <a:solidFill>
                        <a:srgbClr val="ff0066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76320">
                      <a:solidFill>
                        <a:srgbClr val="ff0066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6BDAF6D-8528-4BFB-B581-4FE70F935771}" type="slidenum">
              <a:t>20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79640" y="562680"/>
            <a:ext cx="8784720" cy="4666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  <a:buNone/>
            </a:pPr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Раунд 5. Блиц </a:t>
            </a:r>
            <a:br/>
            <a:r>
              <a:rPr b="0" lang="ru-RU" sz="8800" spc="-1" strike="noStrike">
                <a:solidFill>
                  <a:srgbClr val="ffffff"/>
                </a:solidFill>
                <a:latin typeface="Calibri"/>
              </a:rPr>
              <a:t>«Чего не хватает?»</a:t>
            </a:r>
            <a:endParaRPr b="0" lang="ru-RU" sz="8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A2253EB-8407-4074-A50B-3FF33F85EC50}" type="slidenum">
              <a:t>21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2" descr=""/>
          <p:cNvPicPr/>
          <p:nvPr/>
        </p:nvPicPr>
        <p:blipFill>
          <a:blip r:embed="rId2"/>
          <a:stretch/>
        </p:blipFill>
        <p:spPr>
          <a:xfrm>
            <a:off x="638280" y="409680"/>
            <a:ext cx="7867440" cy="6038640"/>
          </a:xfrm>
          <a:prstGeom prst="rect">
            <a:avLst/>
          </a:prstGeom>
          <a:ln w="9525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8BCE90C-8DCC-41C9-978F-419E8667E7C1}" type="slidenum">
              <a:t>22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Рисунок 1" descr=""/>
          <p:cNvPicPr/>
          <p:nvPr/>
        </p:nvPicPr>
        <p:blipFill>
          <a:blip r:embed="rId2"/>
          <a:stretch/>
        </p:blipFill>
        <p:spPr>
          <a:xfrm>
            <a:off x="0" y="1305000"/>
            <a:ext cx="9143640" cy="4247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C4145D6-AECC-499B-8C10-6E8358973F99}" type="slidenum">
              <a:t>23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2" descr=""/>
          <p:cNvPicPr/>
          <p:nvPr/>
        </p:nvPicPr>
        <p:blipFill>
          <a:blip r:embed="rId2"/>
          <a:stretch/>
        </p:blipFill>
        <p:spPr>
          <a:xfrm>
            <a:off x="755640" y="1577520"/>
            <a:ext cx="7632360" cy="3702600"/>
          </a:xfrm>
          <a:prstGeom prst="rect">
            <a:avLst/>
          </a:prstGeom>
          <a:ln w="9525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0549F5C-346D-4B3D-9672-3CD0568B4170}" type="slidenum">
              <a:t>24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" descr=""/>
          <p:cNvPicPr/>
          <p:nvPr/>
        </p:nvPicPr>
        <p:blipFill>
          <a:blip r:embed="rId2"/>
          <a:stretch/>
        </p:blipFill>
        <p:spPr>
          <a:xfrm>
            <a:off x="1741320" y="598320"/>
            <a:ext cx="5661000" cy="56610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C2870D7-24DA-40D6-AF4D-B37EFFA9FEFF}" type="slidenum">
              <a:t>25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 descr=""/>
          <p:cNvPicPr/>
          <p:nvPr/>
        </p:nvPicPr>
        <p:blipFill>
          <a:blip r:embed="rId2"/>
          <a:stretch/>
        </p:blipFill>
        <p:spPr>
          <a:xfrm>
            <a:off x="863640" y="462240"/>
            <a:ext cx="7416360" cy="5933160"/>
          </a:xfrm>
          <a:prstGeom prst="rect">
            <a:avLst/>
          </a:prstGeom>
          <a:ln w="9525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2C9A22B-6547-4CC5-ABF1-69EE47EEDA89}" type="slidenum">
              <a:t>26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Группа 2"/>
          <p:cNvGrpSpPr/>
          <p:nvPr/>
        </p:nvGrpSpPr>
        <p:grpSpPr>
          <a:xfrm>
            <a:off x="443520" y="836640"/>
            <a:ext cx="8448480" cy="4752000"/>
            <a:chOff x="443520" y="836640"/>
            <a:chExt cx="8448480" cy="4752000"/>
          </a:xfrm>
        </p:grpSpPr>
        <p:pic>
          <p:nvPicPr>
            <p:cNvPr id="186" name="Picture 2" descr="https://i.ytimg.com/vi/CM0eEaj-Z5k/maxresdefault.jpg"/>
            <p:cNvPicPr/>
            <p:nvPr/>
          </p:nvPicPr>
          <p:blipFill>
            <a:blip r:embed="rId2"/>
            <a:stretch/>
          </p:blipFill>
          <p:spPr>
            <a:xfrm>
              <a:off x="443520" y="836640"/>
              <a:ext cx="8448480" cy="4752000"/>
            </a:xfrm>
            <a:prstGeom prst="rect">
              <a:avLst/>
            </a:prstGeom>
            <a:ln w="0">
              <a:solidFill>
                <a:srgbClr val="ffffff"/>
              </a:solidFill>
            </a:ln>
          </p:spPr>
        </p:pic>
        <p:sp>
          <p:nvSpPr>
            <p:cNvPr id="187" name="Прямоугольник 1"/>
            <p:cNvSpPr/>
            <p:nvPr/>
          </p:nvSpPr>
          <p:spPr>
            <a:xfrm>
              <a:off x="611640" y="2997000"/>
              <a:ext cx="791640" cy="9356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5CD0EC6-18C9-49E0-99F0-B3747E91F52A}" type="slidenum">
              <a:t>27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1" descr=""/>
          <p:cNvPicPr/>
          <p:nvPr/>
        </p:nvPicPr>
        <p:blipFill>
          <a:blip r:embed="rId2"/>
          <a:stretch/>
        </p:blipFill>
        <p:spPr>
          <a:xfrm>
            <a:off x="1002960" y="1052640"/>
            <a:ext cx="7097040" cy="4431600"/>
          </a:xfrm>
          <a:prstGeom prst="rect">
            <a:avLst/>
          </a:prstGeom>
          <a:ln w="9525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FA93D572-DF20-443E-A43A-F01C74E45CFD}" type="slidenum">
              <a:t>28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0" y="116640"/>
            <a:ext cx="9143640" cy="1872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11500" spc="-1" strike="noStrike">
                <a:solidFill>
                  <a:srgbClr val="ffffff"/>
                </a:solidFill>
                <a:latin typeface="Calibri"/>
              </a:rPr>
              <a:t>СУПЕРПРИЗ</a:t>
            </a:r>
            <a:endParaRPr b="0" lang="ru-RU" sz="11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 type="subTitle"/>
          </p:nvPr>
        </p:nvSpPr>
        <p:spPr>
          <a:xfrm>
            <a:off x="1403640" y="5105520"/>
            <a:ext cx="6400440" cy="17521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pic>
        <p:nvPicPr>
          <p:cNvPr id="191" name="Picture 2" descr="http://www.dekorator.su/images/portfolio/tv/gde_logika_priz/pgl4.jpg"/>
          <p:cNvPicPr/>
          <p:nvPr/>
        </p:nvPicPr>
        <p:blipFill>
          <a:blip r:embed="rId2"/>
          <a:stretch/>
        </p:blipFill>
        <p:spPr>
          <a:xfrm>
            <a:off x="0" y="188640"/>
            <a:ext cx="9684360" cy="68356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D66BBD-5CEA-4A2B-A3E3-85D1FBD48B95}" type="slidenum">
              <a:t>29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Группа 5"/>
          <p:cNvGrpSpPr/>
          <p:nvPr/>
        </p:nvGrpSpPr>
        <p:grpSpPr>
          <a:xfrm>
            <a:off x="1079640" y="358200"/>
            <a:ext cx="6984360" cy="6141240"/>
            <a:chOff x="1079640" y="358200"/>
            <a:chExt cx="6984360" cy="6141240"/>
          </a:xfrm>
        </p:grpSpPr>
        <p:pic>
          <p:nvPicPr>
            <p:cNvPr id="127" name="Picture 2" descr="D:\РАБОТА\1 ШКОЛА\Конкурсы\где логика 10-11\з1-в1-к2.jpg"/>
            <p:cNvPicPr/>
            <p:nvPr/>
          </p:nvPicPr>
          <p:blipFill>
            <a:blip r:embed="rId2"/>
            <a:stretch/>
          </p:blipFill>
          <p:spPr>
            <a:xfrm>
              <a:off x="4752000" y="3238560"/>
              <a:ext cx="3312000" cy="3260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8" name="Picture 3" descr="D:\РАБОТА\1 ШКОЛА\Конкурсы\где логика 10-11\р1-в1-к3.jpg"/>
            <p:cNvPicPr/>
            <p:nvPr/>
          </p:nvPicPr>
          <p:blipFill>
            <a:blip r:embed="rId3"/>
            <a:stretch/>
          </p:blipFill>
          <p:spPr>
            <a:xfrm>
              <a:off x="1079640" y="3238560"/>
              <a:ext cx="2978280" cy="3239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9" name="Picture 4" descr="D:\РАБОТА\1 ШКОЛА\Конкурсы\где логика 10-11\з1-в1-к1.png"/>
            <p:cNvPicPr/>
            <p:nvPr/>
          </p:nvPicPr>
          <p:blipFill>
            <a:blip r:embed="rId4"/>
            <a:stretch/>
          </p:blipFill>
          <p:spPr>
            <a:xfrm>
              <a:off x="1799640" y="358200"/>
              <a:ext cx="4968360" cy="27500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FD07859-72AE-4CBD-B85C-1F10A8A1B433}" type="slidenum">
              <a:t>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 descr="https://fs03.metod-kopilka.ru/images/doc/1/623/3/img1.jpg"/>
          <p:cNvPicPr/>
          <p:nvPr/>
        </p:nvPicPr>
        <p:blipFill>
          <a:blip r:embed="rId2"/>
          <a:stretch/>
        </p:blipFill>
        <p:spPr>
          <a:xfrm>
            <a:off x="4430160" y="3933000"/>
            <a:ext cx="3741840" cy="252000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6" descr="https://static.wixstatic.com/media/bfd06e_41822bc39ef24e95a60c1c182202e391~mv2.jpg"/>
          <p:cNvPicPr/>
          <p:nvPr/>
        </p:nvPicPr>
        <p:blipFill>
          <a:blip r:embed="rId3"/>
          <a:stretch/>
        </p:blipFill>
        <p:spPr>
          <a:xfrm>
            <a:off x="3348000" y="111960"/>
            <a:ext cx="5328360" cy="3599280"/>
          </a:xfrm>
          <a:prstGeom prst="rect">
            <a:avLst/>
          </a:prstGeom>
          <a:ln w="0">
            <a:noFill/>
          </a:ln>
        </p:spPr>
      </p:pic>
      <p:pic>
        <p:nvPicPr>
          <p:cNvPr id="132" name="Picture 4" descr="https://info-service-spb.ru/wp-content/uploads/2016/12/9-1.jpg"/>
          <p:cNvPicPr/>
          <p:nvPr/>
        </p:nvPicPr>
        <p:blipFill>
          <a:blip r:embed="rId4"/>
          <a:stretch/>
        </p:blipFill>
        <p:spPr>
          <a:xfrm>
            <a:off x="395640" y="3285000"/>
            <a:ext cx="3672000" cy="32112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9B07264-D781-4AB8-B488-FA2F133FC735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4" descr="https://www.all4rc.ru/upload/resizer2/19/2e5/2e5ee426857af40d06b8304e4eb4c25e.jpg"/>
          <p:cNvPicPr/>
          <p:nvPr/>
        </p:nvPicPr>
        <p:blipFill>
          <a:blip r:embed="rId2"/>
          <a:stretch/>
        </p:blipFill>
        <p:spPr>
          <a:xfrm>
            <a:off x="683640" y="260640"/>
            <a:ext cx="3239640" cy="3239640"/>
          </a:xfrm>
          <a:prstGeom prst="rect">
            <a:avLst/>
          </a:prstGeom>
          <a:ln w="0">
            <a:noFill/>
          </a:ln>
        </p:spPr>
      </p:pic>
      <p:sp>
        <p:nvSpPr>
          <p:cNvPr id="134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AutoShape 8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6" name="Picture 10" descr="https://teleporto.ru/images/detailed/10376/1013743155.jpg?t=1458767829"/>
          <p:cNvPicPr/>
          <p:nvPr/>
        </p:nvPicPr>
        <p:blipFill>
          <a:blip r:embed="rId3"/>
          <a:stretch/>
        </p:blipFill>
        <p:spPr>
          <a:xfrm>
            <a:off x="2442960" y="3573360"/>
            <a:ext cx="4433040" cy="3239640"/>
          </a:xfrm>
          <a:prstGeom prst="rect">
            <a:avLst/>
          </a:prstGeom>
          <a:ln w="0">
            <a:noFill/>
          </a:ln>
        </p:spPr>
      </p:pic>
      <p:pic>
        <p:nvPicPr>
          <p:cNvPr id="137" name="Picture 12" descr="https://i.pinimg.com/736x/42/77/f6/4277f6b9892c455ba2b408bf42b37b82.jpg"/>
          <p:cNvPicPr/>
          <p:nvPr/>
        </p:nvPicPr>
        <p:blipFill>
          <a:blip r:embed="rId4"/>
          <a:stretch/>
        </p:blipFill>
        <p:spPr>
          <a:xfrm>
            <a:off x="5292000" y="260640"/>
            <a:ext cx="3239640" cy="3239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78C36038-58B0-4C70-9332-09C7BAB4560A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6" descr="https://s.inlibris.ru/7c4015cdc12941659bff522f1259d32f/picture/o/Russkiy-orfograficheskiy-slovary.jpg"/>
          <p:cNvPicPr/>
          <p:nvPr/>
        </p:nvPicPr>
        <p:blipFill>
          <a:blip r:embed="rId2"/>
          <a:stretch/>
        </p:blipFill>
        <p:spPr>
          <a:xfrm>
            <a:off x="4212000" y="332640"/>
            <a:ext cx="4624560" cy="6129720"/>
          </a:xfrm>
          <a:prstGeom prst="rect">
            <a:avLst/>
          </a:prstGeom>
          <a:ln w="0">
            <a:noFill/>
          </a:ln>
        </p:spPr>
      </p:pic>
      <p:sp>
        <p:nvSpPr>
          <p:cNvPr id="139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0" name="AutoShape 8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1" name="Picture 2" descr="http://bonifas.ru/wp-content/uploads/2019/02/einshtein-pokazivaet-yazik.jpg"/>
          <p:cNvPicPr/>
          <p:nvPr/>
        </p:nvPicPr>
        <p:blipFill>
          <a:blip r:embed="rId3"/>
          <a:stretch/>
        </p:blipFill>
        <p:spPr>
          <a:xfrm>
            <a:off x="539640" y="188640"/>
            <a:ext cx="3456000" cy="3820320"/>
          </a:xfrm>
          <a:prstGeom prst="rect">
            <a:avLst/>
          </a:prstGeom>
          <a:ln w="0">
            <a:noFill/>
          </a:ln>
        </p:spPr>
      </p:pic>
      <p:pic>
        <p:nvPicPr>
          <p:cNvPr id="142" name="Picture 4" descr="https://www.tokkoro.com/picsup/2990388-programming-java-programming-language-syntax-highlighting-minified-knowledge-coding-code-computer-pixels-computer-screen-logic___mixed-wallpapers.jpg"/>
          <p:cNvPicPr/>
          <p:nvPr/>
        </p:nvPicPr>
        <p:blipFill>
          <a:blip r:embed="rId4"/>
          <a:stretch/>
        </p:blipFill>
        <p:spPr>
          <a:xfrm>
            <a:off x="539640" y="4293000"/>
            <a:ext cx="3456000" cy="23400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35C5907-A623-4B9F-B4B8-B3225D9F4967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AutoShape 8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5" name="Picture 2" descr="https://i.pinimg.com/originals/7a/93/1a/7a931a98f0d0efdb7895532c6fd32368.jpg"/>
          <p:cNvPicPr/>
          <p:nvPr/>
        </p:nvPicPr>
        <p:blipFill>
          <a:blip r:embed="rId2"/>
          <a:stretch/>
        </p:blipFill>
        <p:spPr>
          <a:xfrm>
            <a:off x="467640" y="332640"/>
            <a:ext cx="3816000" cy="280836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4" descr="https://s1.tchkcdn.com/g-sEdj3ZXvUzx2C3fmu81Xjw/11/286587/1580x976/r/0/f36152befe55a8a05bb10817384a07a9__________30.jpg"/>
          <p:cNvPicPr/>
          <p:nvPr/>
        </p:nvPicPr>
        <p:blipFill>
          <a:blip r:embed="rId3"/>
          <a:stretch/>
        </p:blipFill>
        <p:spPr>
          <a:xfrm>
            <a:off x="4572000" y="332640"/>
            <a:ext cx="4253040" cy="2835360"/>
          </a:xfrm>
          <a:prstGeom prst="rect">
            <a:avLst/>
          </a:prstGeom>
          <a:ln w="0">
            <a:noFill/>
          </a:ln>
        </p:spPr>
      </p:pic>
      <p:pic>
        <p:nvPicPr>
          <p:cNvPr id="147" name="Picture 6" descr="https://bookmaker-ratings.ru/wp-content/uploads/2018/01/0014BavariyaHoffenhajm-1.jpg"/>
          <p:cNvPicPr/>
          <p:nvPr/>
        </p:nvPicPr>
        <p:blipFill>
          <a:blip r:embed="rId4"/>
          <a:stretch/>
        </p:blipFill>
        <p:spPr>
          <a:xfrm>
            <a:off x="1619640" y="3285000"/>
            <a:ext cx="5976360" cy="33616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4ACA8E1-8803-41CC-BE36-812C67E1E23A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6" descr="https://bm.img.com.ua/food/orig/8/8e/870c5f193eedf0a9891d2499815338e8.jpg"/>
          <p:cNvPicPr/>
          <p:nvPr/>
        </p:nvPicPr>
        <p:blipFill>
          <a:blip r:embed="rId2"/>
          <a:stretch/>
        </p:blipFill>
        <p:spPr>
          <a:xfrm>
            <a:off x="4212000" y="188640"/>
            <a:ext cx="4464000" cy="3500640"/>
          </a:xfrm>
          <a:prstGeom prst="rect">
            <a:avLst/>
          </a:prstGeom>
          <a:ln w="0">
            <a:noFill/>
          </a:ln>
        </p:spPr>
      </p:pic>
      <p:pic>
        <p:nvPicPr>
          <p:cNvPr id="149" name="Picture 10" descr="https://im0-tub-ru.yandex.net/i?id=aeead7be8e96db2f78845e136299e98f&amp;n=13&amp;exp=1"/>
          <p:cNvPicPr/>
          <p:nvPr/>
        </p:nvPicPr>
        <p:blipFill>
          <a:blip r:embed="rId3"/>
          <a:stretch/>
        </p:blipFill>
        <p:spPr>
          <a:xfrm>
            <a:off x="323640" y="212400"/>
            <a:ext cx="3456000" cy="3456000"/>
          </a:xfrm>
          <a:prstGeom prst="rect">
            <a:avLst/>
          </a:prstGeom>
          <a:ln w="0">
            <a:noFill/>
          </a:ln>
        </p:spPr>
      </p:pic>
      <p:pic>
        <p:nvPicPr>
          <p:cNvPr id="150" name="Picture 12" descr="https://cdn.pixabay.com/photo/2014/11/15/22/11/leather-532743_1280.jpg"/>
          <p:cNvPicPr/>
          <p:nvPr/>
        </p:nvPicPr>
        <p:blipFill>
          <a:blip r:embed="rId4"/>
          <a:stretch/>
        </p:blipFill>
        <p:spPr>
          <a:xfrm>
            <a:off x="2195640" y="3789000"/>
            <a:ext cx="4367880" cy="2852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785C84D-75BF-4F8E-8538-D94543E76353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Picture 2" descr="https://im0-tub-ru.yandex.net/i?id=bfc86db31c3cc3c6b72b7e8a227426a4&amp;n=13&amp;exp=1"/>
          <p:cNvPicPr/>
          <p:nvPr/>
        </p:nvPicPr>
        <p:blipFill>
          <a:blip r:embed="rId2"/>
          <a:stretch/>
        </p:blipFill>
        <p:spPr>
          <a:xfrm>
            <a:off x="539640" y="692640"/>
            <a:ext cx="4104000" cy="276480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4" descr="http://printonic.ru/uploads/images/2016/04/04/img_5702bb76f1107.jpg"/>
          <p:cNvPicPr/>
          <p:nvPr/>
        </p:nvPicPr>
        <p:blipFill>
          <a:blip r:embed="rId3"/>
          <a:stretch/>
        </p:blipFill>
        <p:spPr>
          <a:xfrm>
            <a:off x="4788000" y="692640"/>
            <a:ext cx="4100760" cy="511236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6" descr="https://4apk.ru/wp-content/uploads/2016/04/324234.jpg"/>
          <p:cNvPicPr/>
          <p:nvPr/>
        </p:nvPicPr>
        <p:blipFill>
          <a:blip r:embed="rId4"/>
          <a:stretch/>
        </p:blipFill>
        <p:spPr>
          <a:xfrm>
            <a:off x="539640" y="3861000"/>
            <a:ext cx="4032000" cy="19461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D4F94EB-BBEA-4F9E-861D-619BBC857B77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</TotalTime>
  <Application>LibreOffice/7.3.1.3$Windows_X86_64 LibreOffice_project/a69ca51ded25f3eefd52d7bf9a5fad8c90b87951</Application>
  <AppVersion>15.0000</AppVersion>
  <Words>139</Words>
  <Paragraphs>128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2019-08-31T12:29:09Z</dcterms:created>
  <dc:creator>Татьяна</dc:creator>
  <dc:description/>
  <dc:language>ru-RU</dc:language>
  <cp:lastModifiedBy>Татьяна</cp:lastModifiedBy>
  <dcterms:modified xsi:type="dcterms:W3CDTF">2021-12-26T18:43:38Z</dcterms:modified>
  <cp:revision>62</cp:revision>
  <dc:subject/>
  <dc:title>ГДЕ ЛОГИКА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29</vt:i4>
  </property>
</Properties>
</file>