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60" r:id="rId4"/>
    <p:sldId id="259" r:id="rId5"/>
    <p:sldId id="261" r:id="rId6"/>
    <p:sldId id="262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ександра Иванченко" userId="09b172766d8dd9f9" providerId="LiveId" clId="{1ABCB4DF-2BE0-41C2-A994-0766DEE55F54}"/>
    <pc:docChg chg="custSel modSld">
      <pc:chgData name="александра Иванченко" userId="09b172766d8dd9f9" providerId="LiveId" clId="{1ABCB4DF-2BE0-41C2-A994-0766DEE55F54}" dt="2023-03-20T17:40:11.056" v="32" actId="207"/>
      <pc:docMkLst>
        <pc:docMk/>
      </pc:docMkLst>
      <pc:sldChg chg="delSp modSp mod">
        <pc:chgData name="александра Иванченко" userId="09b172766d8dd9f9" providerId="LiveId" clId="{1ABCB4DF-2BE0-41C2-A994-0766DEE55F54}" dt="2023-03-20T17:40:11.056" v="32" actId="207"/>
        <pc:sldMkLst>
          <pc:docMk/>
          <pc:sldMk cId="209421259" sldId="257"/>
        </pc:sldMkLst>
        <pc:spChg chg="mod">
          <ac:chgData name="александра Иванченко" userId="09b172766d8dd9f9" providerId="LiveId" clId="{1ABCB4DF-2BE0-41C2-A994-0766DEE55F54}" dt="2023-03-20T17:40:11.056" v="32" actId="207"/>
          <ac:spMkLst>
            <pc:docMk/>
            <pc:sldMk cId="209421259" sldId="257"/>
            <ac:spMk id="2" creationId="{57A7FDAD-2072-D36C-EECD-7F234271A4C4}"/>
          </ac:spMkLst>
        </pc:spChg>
        <pc:spChg chg="del mod">
          <ac:chgData name="александра Иванченко" userId="09b172766d8dd9f9" providerId="LiveId" clId="{1ABCB4DF-2BE0-41C2-A994-0766DEE55F54}" dt="2023-03-20T17:39:51.361" v="31" actId="21"/>
          <ac:spMkLst>
            <pc:docMk/>
            <pc:sldMk cId="209421259" sldId="257"/>
            <ac:spMk id="3" creationId="{625E6019-A6E5-3905-A740-CD5936C46AF0}"/>
          </ac:spMkLst>
        </pc:spChg>
      </pc:sldChg>
    </pc:docChg>
  </pc:docChgLst>
  <pc:docChgLst>
    <pc:chgData name="александра Иванченко" userId="09b172766d8dd9f9" providerId="LiveId" clId="{6A988676-A556-4409-9661-03DFDD2E73AB}"/>
    <pc:docChg chg="undo custSel addSld delSld modSld modMainMaster">
      <pc:chgData name="александра Иванченко" userId="09b172766d8dd9f9" providerId="LiveId" clId="{6A988676-A556-4409-9661-03DFDD2E73AB}" dt="2023-01-26T04:17:00.295" v="1486" actId="122"/>
      <pc:docMkLst>
        <pc:docMk/>
      </pc:docMkLst>
      <pc:sldChg chg="new del">
        <pc:chgData name="александра Иванченко" userId="09b172766d8dd9f9" providerId="LiveId" clId="{6A988676-A556-4409-9661-03DFDD2E73AB}" dt="2023-01-22T17:35:03.251" v="2" actId="2696"/>
        <pc:sldMkLst>
          <pc:docMk/>
          <pc:sldMk cId="2031712447" sldId="256"/>
        </pc:sldMkLst>
      </pc:sldChg>
      <pc:sldChg chg="addSp modSp new mod">
        <pc:chgData name="александра Иванченко" userId="09b172766d8dd9f9" providerId="LiveId" clId="{6A988676-A556-4409-9661-03DFDD2E73AB}" dt="2023-01-26T03:11:10.229" v="1149" actId="207"/>
        <pc:sldMkLst>
          <pc:docMk/>
          <pc:sldMk cId="209421259" sldId="257"/>
        </pc:sldMkLst>
        <pc:spChg chg="mod">
          <ac:chgData name="александра Иванченко" userId="09b172766d8dd9f9" providerId="LiveId" clId="{6A988676-A556-4409-9661-03DFDD2E73AB}" dt="2023-01-26T03:10:42.817" v="1146" actId="20577"/>
          <ac:spMkLst>
            <pc:docMk/>
            <pc:sldMk cId="209421259" sldId="257"/>
            <ac:spMk id="2" creationId="{57A7FDAD-2072-D36C-EECD-7F234271A4C4}"/>
          </ac:spMkLst>
        </pc:spChg>
        <pc:spChg chg="mod">
          <ac:chgData name="александра Иванченко" userId="09b172766d8dd9f9" providerId="LiveId" clId="{6A988676-A556-4409-9661-03DFDD2E73AB}" dt="2023-01-26T03:11:10.229" v="1149" actId="207"/>
          <ac:spMkLst>
            <pc:docMk/>
            <pc:sldMk cId="209421259" sldId="257"/>
            <ac:spMk id="3" creationId="{625E6019-A6E5-3905-A740-CD5936C46AF0}"/>
          </ac:spMkLst>
        </pc:spChg>
        <pc:picChg chg="add mod">
          <ac:chgData name="александра Иванченко" userId="09b172766d8dd9f9" providerId="LiveId" clId="{6A988676-A556-4409-9661-03DFDD2E73AB}" dt="2023-01-24T17:59:42.891" v="218" actId="1076"/>
          <ac:picMkLst>
            <pc:docMk/>
            <pc:sldMk cId="209421259" sldId="257"/>
            <ac:picMk id="4" creationId="{2070E317-1AFD-26E8-3375-ED2678C2C293}"/>
          </ac:picMkLst>
        </pc:picChg>
      </pc:sldChg>
      <pc:sldChg chg="addSp delSp modSp new mod modAnim">
        <pc:chgData name="александра Иванченко" userId="09b172766d8dd9f9" providerId="LiveId" clId="{6A988676-A556-4409-9661-03DFDD2E73AB}" dt="2023-01-25T14:20:06.871" v="525"/>
        <pc:sldMkLst>
          <pc:docMk/>
          <pc:sldMk cId="523674693" sldId="258"/>
        </pc:sldMkLst>
        <pc:spChg chg="add mod">
          <ac:chgData name="александра Иванченко" userId="09b172766d8dd9f9" providerId="LiveId" clId="{6A988676-A556-4409-9661-03DFDD2E73AB}" dt="2023-01-22T17:40:23.420" v="96" actId="1076"/>
          <ac:spMkLst>
            <pc:docMk/>
            <pc:sldMk cId="523674693" sldId="258"/>
            <ac:spMk id="5" creationId="{D17D86E5-2C13-833F-50EB-8BBF9FA0B22E}"/>
          </ac:spMkLst>
        </pc:spChg>
        <pc:spChg chg="add mod">
          <ac:chgData name="александра Иванченко" userId="09b172766d8dd9f9" providerId="LiveId" clId="{6A988676-A556-4409-9661-03DFDD2E73AB}" dt="2023-01-25T14:19:14.203" v="520" actId="1076"/>
          <ac:spMkLst>
            <pc:docMk/>
            <pc:sldMk cId="523674693" sldId="258"/>
            <ac:spMk id="7" creationId="{E61A6C67-2CFA-3359-C466-E30414F2E43E}"/>
          </ac:spMkLst>
        </pc:spChg>
        <pc:spChg chg="add mod">
          <ac:chgData name="александра Иванченко" userId="09b172766d8dd9f9" providerId="LiveId" clId="{6A988676-A556-4409-9661-03DFDD2E73AB}" dt="2023-01-25T14:18:35.563" v="513" actId="1076"/>
          <ac:spMkLst>
            <pc:docMk/>
            <pc:sldMk cId="523674693" sldId="258"/>
            <ac:spMk id="8" creationId="{939CAF27-37BC-54E1-3677-81A752379EFB}"/>
          </ac:spMkLst>
        </pc:spChg>
        <pc:spChg chg="add del mod">
          <ac:chgData name="александра Иванченко" userId="09b172766d8dd9f9" providerId="LiveId" clId="{6A988676-A556-4409-9661-03DFDD2E73AB}" dt="2023-01-25T14:17:19.566" v="470"/>
          <ac:spMkLst>
            <pc:docMk/>
            <pc:sldMk cId="523674693" sldId="258"/>
            <ac:spMk id="9" creationId="{AA4C0E29-397B-1089-A8B1-EEDD915E8297}"/>
          </ac:spMkLst>
        </pc:spChg>
        <pc:spChg chg="add mod">
          <ac:chgData name="александра Иванченко" userId="09b172766d8dd9f9" providerId="LiveId" clId="{6A988676-A556-4409-9661-03DFDD2E73AB}" dt="2023-01-25T14:19:02.242" v="518" actId="255"/>
          <ac:spMkLst>
            <pc:docMk/>
            <pc:sldMk cId="523674693" sldId="258"/>
            <ac:spMk id="10" creationId="{0BD9B0B8-CD3C-927A-D225-74864E0018AA}"/>
          </ac:spMkLst>
        </pc:spChg>
        <pc:picChg chg="add mod">
          <ac:chgData name="александра Иванченко" userId="09b172766d8dd9f9" providerId="LiveId" clId="{6A988676-A556-4409-9661-03DFDD2E73AB}" dt="2023-01-25T14:13:51.911" v="407" actId="1076"/>
          <ac:picMkLst>
            <pc:docMk/>
            <pc:sldMk cId="523674693" sldId="258"/>
            <ac:picMk id="2" creationId="{150186F6-7C90-D705-FC29-9460FCC2270A}"/>
          </ac:picMkLst>
        </pc:picChg>
        <pc:picChg chg="add mod">
          <ac:chgData name="александра Иванченко" userId="09b172766d8dd9f9" providerId="LiveId" clId="{6A988676-A556-4409-9661-03DFDD2E73AB}" dt="2023-01-22T17:38:31.659" v="50" actId="1076"/>
          <ac:picMkLst>
            <pc:docMk/>
            <pc:sldMk cId="523674693" sldId="258"/>
            <ac:picMk id="3" creationId="{CD26F095-C04E-FE4B-6986-2E60B80CF897}"/>
          </ac:picMkLst>
        </pc:picChg>
        <pc:picChg chg="add mod">
          <ac:chgData name="александра Иванченко" userId="09b172766d8dd9f9" providerId="LiveId" clId="{6A988676-A556-4409-9661-03DFDD2E73AB}" dt="2023-01-22T17:38:48.311" v="57" actId="1076"/>
          <ac:picMkLst>
            <pc:docMk/>
            <pc:sldMk cId="523674693" sldId="258"/>
            <ac:picMk id="4" creationId="{3AC451E6-6598-8CBC-79E6-E6D203EF0533}"/>
          </ac:picMkLst>
        </pc:picChg>
        <pc:picChg chg="add mod">
          <ac:chgData name="александра Иванченко" userId="09b172766d8dd9f9" providerId="LiveId" clId="{6A988676-A556-4409-9661-03DFDD2E73AB}" dt="2023-01-24T17:59:58.617" v="220" actId="1076"/>
          <ac:picMkLst>
            <pc:docMk/>
            <pc:sldMk cId="523674693" sldId="258"/>
            <ac:picMk id="6" creationId="{F1A3A59A-FDB3-91EE-C8FE-458C7E562F97}"/>
          </ac:picMkLst>
        </pc:picChg>
      </pc:sldChg>
      <pc:sldChg chg="new del">
        <pc:chgData name="александра Иванченко" userId="09b172766d8dd9f9" providerId="LiveId" clId="{6A988676-A556-4409-9661-03DFDD2E73AB}" dt="2023-01-22T17:35:14.533" v="4" actId="47"/>
        <pc:sldMkLst>
          <pc:docMk/>
          <pc:sldMk cId="3659506496" sldId="258"/>
        </pc:sldMkLst>
      </pc:sldChg>
      <pc:sldChg chg="addSp modSp new mod">
        <pc:chgData name="александра Иванченко" userId="09b172766d8dd9f9" providerId="LiveId" clId="{6A988676-A556-4409-9661-03DFDD2E73AB}" dt="2023-01-26T03:30:38.434" v="1171" actId="1076"/>
        <pc:sldMkLst>
          <pc:docMk/>
          <pc:sldMk cId="778851335" sldId="259"/>
        </pc:sldMkLst>
        <pc:spChg chg="add mod">
          <ac:chgData name="александра Иванченко" userId="09b172766d8dd9f9" providerId="LiveId" clId="{6A988676-A556-4409-9661-03DFDD2E73AB}" dt="2023-01-24T18:00:50.695" v="230" actId="1076"/>
          <ac:spMkLst>
            <pc:docMk/>
            <pc:sldMk cId="778851335" sldId="259"/>
            <ac:spMk id="4" creationId="{977ADC1E-D73E-10D3-EE3B-67254117D148}"/>
          </ac:spMkLst>
        </pc:spChg>
        <pc:spChg chg="add mod">
          <ac:chgData name="александра Иванченко" userId="09b172766d8dd9f9" providerId="LiveId" clId="{6A988676-A556-4409-9661-03DFDD2E73AB}" dt="2023-01-24T18:12:39.598" v="290" actId="207"/>
          <ac:spMkLst>
            <pc:docMk/>
            <pc:sldMk cId="778851335" sldId="259"/>
            <ac:spMk id="6" creationId="{4C843C7D-44AE-A4E8-3AD9-8CF3821B72BC}"/>
          </ac:spMkLst>
        </pc:spChg>
        <pc:spChg chg="add mod">
          <ac:chgData name="александра Иванченко" userId="09b172766d8dd9f9" providerId="LiveId" clId="{6A988676-A556-4409-9661-03DFDD2E73AB}" dt="2023-01-26T03:30:38.434" v="1171" actId="1076"/>
          <ac:spMkLst>
            <pc:docMk/>
            <pc:sldMk cId="778851335" sldId="259"/>
            <ac:spMk id="7" creationId="{3502BE5C-05DE-725B-6CB3-7B74AB2D4515}"/>
          </ac:spMkLst>
        </pc:spChg>
        <pc:picChg chg="add mod">
          <ac:chgData name="александра Иванченко" userId="09b172766d8dd9f9" providerId="LiveId" clId="{6A988676-A556-4409-9661-03DFDD2E73AB}" dt="2023-01-24T18:00:55.497" v="232" actId="688"/>
          <ac:picMkLst>
            <pc:docMk/>
            <pc:sldMk cId="778851335" sldId="259"/>
            <ac:picMk id="2" creationId="{9B69D231-A8A3-0DF8-03DC-9CFE89E99FBA}"/>
          </ac:picMkLst>
        </pc:picChg>
        <pc:picChg chg="add mod">
          <ac:chgData name="александра Иванченко" userId="09b172766d8dd9f9" providerId="LiveId" clId="{6A988676-A556-4409-9661-03DFDD2E73AB}" dt="2023-01-24T18:13:22.862" v="293" actId="14100"/>
          <ac:picMkLst>
            <pc:docMk/>
            <pc:sldMk cId="778851335" sldId="259"/>
            <ac:picMk id="3" creationId="{FE827A76-2171-F5F2-84C3-F8004BEFF3EA}"/>
          </ac:picMkLst>
        </pc:picChg>
        <pc:picChg chg="add mod">
          <ac:chgData name="александра Иванченко" userId="09b172766d8dd9f9" providerId="LiveId" clId="{6A988676-A556-4409-9661-03DFDD2E73AB}" dt="2023-01-24T18:00:24.666" v="224" actId="1076"/>
          <ac:picMkLst>
            <pc:docMk/>
            <pc:sldMk cId="778851335" sldId="259"/>
            <ac:picMk id="5" creationId="{24E350A6-F0DE-97C3-954D-4DC872BA0908}"/>
          </ac:picMkLst>
        </pc:picChg>
      </pc:sldChg>
      <pc:sldChg chg="addSp modSp new mod">
        <pc:chgData name="александра Иванченко" userId="09b172766d8dd9f9" providerId="LiveId" clId="{6A988676-A556-4409-9661-03DFDD2E73AB}" dt="2023-01-24T18:02:45.922" v="247" actId="1076"/>
        <pc:sldMkLst>
          <pc:docMk/>
          <pc:sldMk cId="2380791233" sldId="260"/>
        </pc:sldMkLst>
        <pc:spChg chg="add mod">
          <ac:chgData name="александра Иванченко" userId="09b172766d8dd9f9" providerId="LiveId" clId="{6A988676-A556-4409-9661-03DFDD2E73AB}" dt="2023-01-24T18:02:00.298" v="246" actId="122"/>
          <ac:spMkLst>
            <pc:docMk/>
            <pc:sldMk cId="2380791233" sldId="260"/>
            <ac:spMk id="2" creationId="{4574512A-F682-F92B-EBAE-F768BE64DCA4}"/>
          </ac:spMkLst>
        </pc:spChg>
        <pc:picChg chg="add mod">
          <ac:chgData name="александра Иванченко" userId="09b172766d8dd9f9" providerId="LiveId" clId="{6A988676-A556-4409-9661-03DFDD2E73AB}" dt="2023-01-24T18:02:45.922" v="247" actId="1076"/>
          <ac:picMkLst>
            <pc:docMk/>
            <pc:sldMk cId="2380791233" sldId="260"/>
            <ac:picMk id="3" creationId="{D0377F23-C5F7-DABF-274F-B790478445FE}"/>
          </ac:picMkLst>
        </pc:picChg>
        <pc:picChg chg="add mod">
          <ac:chgData name="александра Иванченко" userId="09b172766d8dd9f9" providerId="LiveId" clId="{6A988676-A556-4409-9661-03DFDD2E73AB}" dt="2023-01-24T17:58:47.838" v="211" actId="688"/>
          <ac:picMkLst>
            <pc:docMk/>
            <pc:sldMk cId="2380791233" sldId="260"/>
            <ac:picMk id="4" creationId="{51202EB0-83D3-32CD-6490-EA06885D49BA}"/>
          </ac:picMkLst>
        </pc:picChg>
        <pc:picChg chg="add mod">
          <ac:chgData name="александра Иванченко" userId="09b172766d8dd9f9" providerId="LiveId" clId="{6A988676-A556-4409-9661-03DFDD2E73AB}" dt="2023-01-24T17:58:44.070" v="209" actId="688"/>
          <ac:picMkLst>
            <pc:docMk/>
            <pc:sldMk cId="2380791233" sldId="260"/>
            <ac:picMk id="5" creationId="{FB0BBBDE-6449-8A9C-6755-EFA3F6B3D931}"/>
          </ac:picMkLst>
        </pc:picChg>
        <pc:picChg chg="add mod">
          <ac:chgData name="александра Иванченко" userId="09b172766d8dd9f9" providerId="LiveId" clId="{6A988676-A556-4409-9661-03DFDD2E73AB}" dt="2023-01-24T17:58:40.010" v="208" actId="688"/>
          <ac:picMkLst>
            <pc:docMk/>
            <pc:sldMk cId="2380791233" sldId="260"/>
            <ac:picMk id="6" creationId="{37898015-91CE-3654-4E5B-78160328EA89}"/>
          </ac:picMkLst>
        </pc:picChg>
        <pc:picChg chg="add mod">
          <ac:chgData name="александра Иванченко" userId="09b172766d8dd9f9" providerId="LiveId" clId="{6A988676-A556-4409-9661-03DFDD2E73AB}" dt="2023-01-24T17:58:34.619" v="207" actId="688"/>
          <ac:picMkLst>
            <pc:docMk/>
            <pc:sldMk cId="2380791233" sldId="260"/>
            <ac:picMk id="7" creationId="{CE5B0AC0-EE28-85DA-B897-D48FB09DE037}"/>
          </ac:picMkLst>
        </pc:picChg>
        <pc:picChg chg="add mod">
          <ac:chgData name="александра Иванченко" userId="09b172766d8dd9f9" providerId="LiveId" clId="{6A988676-A556-4409-9661-03DFDD2E73AB}" dt="2023-01-24T17:59:24.584" v="215" actId="1076"/>
          <ac:picMkLst>
            <pc:docMk/>
            <pc:sldMk cId="2380791233" sldId="260"/>
            <ac:picMk id="8" creationId="{DD962B45-06DB-75C7-2BE2-9842F4ADF70B}"/>
          </ac:picMkLst>
        </pc:picChg>
        <pc:picChg chg="add mod">
          <ac:chgData name="александра Иванченко" userId="09b172766d8dd9f9" providerId="LiveId" clId="{6A988676-A556-4409-9661-03DFDD2E73AB}" dt="2023-01-24T17:59:28.601" v="216" actId="571"/>
          <ac:picMkLst>
            <pc:docMk/>
            <pc:sldMk cId="2380791233" sldId="260"/>
            <ac:picMk id="9" creationId="{EE9B713B-F66F-9972-2BC7-31A39ECC977A}"/>
          </ac:picMkLst>
        </pc:picChg>
      </pc:sldChg>
      <pc:sldChg chg="addSp delSp modSp new mod modAnim">
        <pc:chgData name="александра Иванченко" userId="09b172766d8dd9f9" providerId="LiveId" clId="{6A988676-A556-4409-9661-03DFDD2E73AB}" dt="2023-01-26T04:03:03.872" v="1423" actId="1076"/>
        <pc:sldMkLst>
          <pc:docMk/>
          <pc:sldMk cId="4244826288" sldId="261"/>
        </pc:sldMkLst>
        <pc:spChg chg="add mod">
          <ac:chgData name="александра Иванченко" userId="09b172766d8dd9f9" providerId="LiveId" clId="{6A988676-A556-4409-9661-03DFDD2E73AB}" dt="2023-01-26T00:19:44.517" v="534" actId="14100"/>
          <ac:spMkLst>
            <pc:docMk/>
            <pc:sldMk cId="4244826288" sldId="261"/>
            <ac:spMk id="2" creationId="{9B33E12D-B272-70C0-F3CA-E66CB081B2A6}"/>
          </ac:spMkLst>
        </pc:spChg>
        <pc:spChg chg="add mod">
          <ac:chgData name="александра Иванченко" userId="09b172766d8dd9f9" providerId="LiveId" clId="{6A988676-A556-4409-9661-03DFDD2E73AB}" dt="2023-01-26T02:10:19.767" v="1145" actId="20577"/>
          <ac:spMkLst>
            <pc:docMk/>
            <pc:sldMk cId="4244826288" sldId="261"/>
            <ac:spMk id="3" creationId="{45898811-F6D0-E4D4-62F8-3BDA5C5037FD}"/>
          </ac:spMkLst>
        </pc:spChg>
        <pc:spChg chg="add mod">
          <ac:chgData name="александра Иванченко" userId="09b172766d8dd9f9" providerId="LiveId" clId="{6A988676-A556-4409-9661-03DFDD2E73AB}" dt="2023-01-26T00:25:40.580" v="720" actId="14100"/>
          <ac:spMkLst>
            <pc:docMk/>
            <pc:sldMk cId="4244826288" sldId="261"/>
            <ac:spMk id="4" creationId="{047AA165-DF0D-2C92-C8E0-16BAF79E7271}"/>
          </ac:spMkLst>
        </pc:spChg>
        <pc:spChg chg="add del mod">
          <ac:chgData name="александра Иванченко" userId="09b172766d8dd9f9" providerId="LiveId" clId="{6A988676-A556-4409-9661-03DFDD2E73AB}" dt="2023-01-26T01:05:49.269" v="1084" actId="767"/>
          <ac:spMkLst>
            <pc:docMk/>
            <pc:sldMk cId="4244826288" sldId="261"/>
            <ac:spMk id="5" creationId="{28801F67-5F08-7A24-75DD-AC3A21E80A57}"/>
          </ac:spMkLst>
        </pc:spChg>
        <pc:picChg chg="add mod">
          <ac:chgData name="александра Иванченко" userId="09b172766d8dd9f9" providerId="LiveId" clId="{6A988676-A556-4409-9661-03DFDD2E73AB}" dt="2023-01-26T04:03:03.872" v="1423" actId="1076"/>
          <ac:picMkLst>
            <pc:docMk/>
            <pc:sldMk cId="4244826288" sldId="261"/>
            <ac:picMk id="5" creationId="{C573B2DD-1D2D-1984-BC06-7F34DA865255}"/>
          </ac:picMkLst>
        </pc:picChg>
      </pc:sldChg>
      <pc:sldChg chg="new del">
        <pc:chgData name="александра Иванченко" userId="09b172766d8dd9f9" providerId="LiveId" clId="{6A988676-A556-4409-9661-03DFDD2E73AB}" dt="2023-01-24T18:43:04.438" v="337" actId="47"/>
        <pc:sldMkLst>
          <pc:docMk/>
          <pc:sldMk cId="4285317423" sldId="261"/>
        </pc:sldMkLst>
      </pc:sldChg>
      <pc:sldChg chg="addSp modSp new mod">
        <pc:chgData name="александра Иванченко" userId="09b172766d8dd9f9" providerId="LiveId" clId="{6A988676-A556-4409-9661-03DFDD2E73AB}" dt="2023-01-26T04:03:49.934" v="1433" actId="1076"/>
        <pc:sldMkLst>
          <pc:docMk/>
          <pc:sldMk cId="249067975" sldId="262"/>
        </pc:sldMkLst>
        <pc:spChg chg="add mod">
          <ac:chgData name="александра Иванченко" userId="09b172766d8dd9f9" providerId="LiveId" clId="{6A988676-A556-4409-9661-03DFDD2E73AB}" dt="2023-01-26T03:48:24.331" v="1225" actId="1076"/>
          <ac:spMkLst>
            <pc:docMk/>
            <pc:sldMk cId="249067975" sldId="262"/>
            <ac:spMk id="4" creationId="{CE1F6C8A-FB19-A961-B943-F10B92EE7CA3}"/>
          </ac:spMkLst>
        </pc:spChg>
        <pc:spChg chg="add mod">
          <ac:chgData name="александра Иванченко" userId="09b172766d8dd9f9" providerId="LiveId" clId="{6A988676-A556-4409-9661-03DFDD2E73AB}" dt="2023-01-26T04:03:49.934" v="1433" actId="1076"/>
          <ac:spMkLst>
            <pc:docMk/>
            <pc:sldMk cId="249067975" sldId="262"/>
            <ac:spMk id="5" creationId="{3E4D8302-2753-1348-E929-12B6966D3D9F}"/>
          </ac:spMkLst>
        </pc:spChg>
        <pc:spChg chg="add mod">
          <ac:chgData name="александра Иванченко" userId="09b172766d8dd9f9" providerId="LiveId" clId="{6A988676-A556-4409-9661-03DFDD2E73AB}" dt="2023-01-26T03:53:30.233" v="1354" actId="1076"/>
          <ac:spMkLst>
            <pc:docMk/>
            <pc:sldMk cId="249067975" sldId="262"/>
            <ac:spMk id="7" creationId="{1F238859-B20C-950C-92E0-B53CE75D244E}"/>
          </ac:spMkLst>
        </pc:spChg>
        <pc:picChg chg="add mod">
          <ac:chgData name="александра Иванченко" userId="09b172766d8dd9f9" providerId="LiveId" clId="{6A988676-A556-4409-9661-03DFDD2E73AB}" dt="2023-01-26T04:03:41.509" v="1431" actId="1076"/>
          <ac:picMkLst>
            <pc:docMk/>
            <pc:sldMk cId="249067975" sldId="262"/>
            <ac:picMk id="2" creationId="{5CE63633-A1B8-662D-78A1-A13D2D2CC89C}"/>
          </ac:picMkLst>
        </pc:picChg>
        <pc:picChg chg="add mod">
          <ac:chgData name="александра Иванченко" userId="09b172766d8dd9f9" providerId="LiveId" clId="{6A988676-A556-4409-9661-03DFDD2E73AB}" dt="2023-01-26T04:03:46.972" v="1432" actId="1076"/>
          <ac:picMkLst>
            <pc:docMk/>
            <pc:sldMk cId="249067975" sldId="262"/>
            <ac:picMk id="3" creationId="{9090ED6C-9053-544C-D473-AB59C21E1BBA}"/>
          </ac:picMkLst>
        </pc:picChg>
        <pc:picChg chg="add mod">
          <ac:chgData name="александра Иванченко" userId="09b172766d8dd9f9" providerId="LiveId" clId="{6A988676-A556-4409-9661-03DFDD2E73AB}" dt="2023-01-26T03:51:47.421" v="1294" actId="1076"/>
          <ac:picMkLst>
            <pc:docMk/>
            <pc:sldMk cId="249067975" sldId="262"/>
            <ac:picMk id="6" creationId="{9A539A54-FDC5-63C6-13EB-396A9B2B05DB}"/>
          </ac:picMkLst>
        </pc:picChg>
        <pc:picChg chg="add mod">
          <ac:chgData name="александра Иванченко" userId="09b172766d8dd9f9" providerId="LiveId" clId="{6A988676-A556-4409-9661-03DFDD2E73AB}" dt="2023-01-26T04:03:36.101" v="1430" actId="1076"/>
          <ac:picMkLst>
            <pc:docMk/>
            <pc:sldMk cId="249067975" sldId="262"/>
            <ac:picMk id="8" creationId="{8B20ED69-66D3-B9B1-71F9-3E87D154A0EB}"/>
          </ac:picMkLst>
        </pc:picChg>
      </pc:sldChg>
      <pc:sldChg chg="addSp delSp modSp new del mod">
        <pc:chgData name="александра Иванченко" userId="09b172766d8dd9f9" providerId="LiveId" clId="{6A988676-A556-4409-9661-03DFDD2E73AB}" dt="2023-01-26T01:08:00.238" v="1113" actId="2696"/>
        <pc:sldMkLst>
          <pc:docMk/>
          <pc:sldMk cId="462879223" sldId="262"/>
        </pc:sldMkLst>
        <pc:spChg chg="add del mod">
          <ac:chgData name="александра Иванченко" userId="09b172766d8dd9f9" providerId="LiveId" clId="{6A988676-A556-4409-9661-03DFDD2E73AB}" dt="2023-01-26T01:06:38.370" v="1099"/>
          <ac:spMkLst>
            <pc:docMk/>
            <pc:sldMk cId="462879223" sldId="262"/>
            <ac:spMk id="2" creationId="{66EFB712-D6D4-1B50-06E2-91F6C04F2EE4}"/>
          </ac:spMkLst>
        </pc:spChg>
      </pc:sldChg>
      <pc:sldChg chg="addSp delSp modSp new del mod modAnim">
        <pc:chgData name="александра Иванченко" userId="09b172766d8dd9f9" providerId="LiveId" clId="{6A988676-A556-4409-9661-03DFDD2E73AB}" dt="2023-01-26T00:18:41.324" v="531" actId="47"/>
        <pc:sldMkLst>
          <pc:docMk/>
          <pc:sldMk cId="3588817480" sldId="262"/>
        </pc:sldMkLst>
        <pc:spChg chg="mod">
          <ac:chgData name="александра Иванченко" userId="09b172766d8dd9f9" providerId="LiveId" clId="{6A988676-A556-4409-9661-03DFDD2E73AB}" dt="2023-01-24T18:46:17.214" v="364" actId="115"/>
          <ac:spMkLst>
            <pc:docMk/>
            <pc:sldMk cId="3588817480" sldId="262"/>
            <ac:spMk id="2" creationId="{3671856B-D66B-CE39-0D60-51905B5A4BAB}"/>
          </ac:spMkLst>
        </pc:spChg>
        <pc:spChg chg="del">
          <ac:chgData name="александра Иванченко" userId="09b172766d8dd9f9" providerId="LiveId" clId="{6A988676-A556-4409-9661-03DFDD2E73AB}" dt="2023-01-24T18:45:29.447" v="351"/>
          <ac:spMkLst>
            <pc:docMk/>
            <pc:sldMk cId="3588817480" sldId="262"/>
            <ac:spMk id="3" creationId="{492ECCB2-8E23-752A-05C8-A7395EC06EF6}"/>
          </ac:spMkLst>
        </pc:spChg>
        <pc:spChg chg="add mod">
          <ac:chgData name="александра Иванченко" userId="09b172766d8dd9f9" providerId="LiveId" clId="{6A988676-A556-4409-9661-03DFDD2E73AB}" dt="2023-01-24T18:48:01.159" v="372" actId="255"/>
          <ac:spMkLst>
            <pc:docMk/>
            <pc:sldMk cId="3588817480" sldId="262"/>
            <ac:spMk id="5" creationId="{44F6004D-B72C-3B5B-FBB9-13FD35616FC0}"/>
          </ac:spMkLst>
        </pc:spChg>
        <pc:picChg chg="add mod">
          <ac:chgData name="александра Иванченко" userId="09b172766d8dd9f9" providerId="LiveId" clId="{6A988676-A556-4409-9661-03DFDD2E73AB}" dt="2023-01-24T18:46:21.693" v="365" actId="1076"/>
          <ac:picMkLst>
            <pc:docMk/>
            <pc:sldMk cId="3588817480" sldId="262"/>
            <ac:picMk id="4" creationId="{347322FE-FA08-75E0-C698-38464AFFC54B}"/>
          </ac:picMkLst>
        </pc:picChg>
      </pc:sldChg>
      <pc:sldChg chg="addSp delSp modSp new del mod modAnim">
        <pc:chgData name="александра Иванченко" userId="09b172766d8dd9f9" providerId="LiveId" clId="{6A988676-A556-4409-9661-03DFDD2E73AB}" dt="2023-01-26T00:18:39.502" v="530" actId="47"/>
        <pc:sldMkLst>
          <pc:docMk/>
          <pc:sldMk cId="1665713565" sldId="263"/>
        </pc:sldMkLst>
        <pc:spChg chg="mod">
          <ac:chgData name="александра Иванченко" userId="09b172766d8dd9f9" providerId="LiveId" clId="{6A988676-A556-4409-9661-03DFDD2E73AB}" dt="2023-01-24T18:49:09.100" v="378" actId="122"/>
          <ac:spMkLst>
            <pc:docMk/>
            <pc:sldMk cId="1665713565" sldId="263"/>
            <ac:spMk id="2" creationId="{8C44D370-9E2A-ADD4-7586-906E2CB81560}"/>
          </ac:spMkLst>
        </pc:spChg>
        <pc:spChg chg="del">
          <ac:chgData name="александра Иванченко" userId="09b172766d8dd9f9" providerId="LiveId" clId="{6A988676-A556-4409-9661-03DFDD2E73AB}" dt="2023-01-24T18:52:03.782" v="379"/>
          <ac:spMkLst>
            <pc:docMk/>
            <pc:sldMk cId="1665713565" sldId="263"/>
            <ac:spMk id="3" creationId="{EF308DCE-9656-2FD0-EE18-A9E34AD6A02D}"/>
          </ac:spMkLst>
        </pc:spChg>
        <pc:picChg chg="add mod">
          <ac:chgData name="александра Иванченко" userId="09b172766d8dd9f9" providerId="LiveId" clId="{6A988676-A556-4409-9661-03DFDD2E73AB}" dt="2023-01-24T18:57:45.135" v="389" actId="1076"/>
          <ac:picMkLst>
            <pc:docMk/>
            <pc:sldMk cId="1665713565" sldId="263"/>
            <ac:picMk id="4" creationId="{B09850E7-2240-5322-C7C0-55B8143A110C}"/>
          </ac:picMkLst>
        </pc:picChg>
        <pc:picChg chg="add mod">
          <ac:chgData name="александра Иванченко" userId="09b172766d8dd9f9" providerId="LiveId" clId="{6A988676-A556-4409-9661-03DFDD2E73AB}" dt="2023-01-24T18:57:34.571" v="386" actId="1076"/>
          <ac:picMkLst>
            <pc:docMk/>
            <pc:sldMk cId="1665713565" sldId="263"/>
            <ac:picMk id="5" creationId="{99FB0102-D80F-3C24-2DA2-5FAF30A7CE01}"/>
          </ac:picMkLst>
        </pc:picChg>
      </pc:sldChg>
      <pc:sldChg chg="modSp new del mod">
        <pc:chgData name="александра Иванченко" userId="09b172766d8dd9f9" providerId="LiveId" clId="{6A988676-A556-4409-9661-03DFDD2E73AB}" dt="2023-01-26T01:08:04.221" v="1114" actId="2696"/>
        <pc:sldMkLst>
          <pc:docMk/>
          <pc:sldMk cId="2687059440" sldId="263"/>
        </pc:sldMkLst>
        <pc:spChg chg="mod">
          <ac:chgData name="александра Иванченко" userId="09b172766d8dd9f9" providerId="LiveId" clId="{6A988676-A556-4409-9661-03DFDD2E73AB}" dt="2023-01-26T00:55:02.846" v="763" actId="20577"/>
          <ac:spMkLst>
            <pc:docMk/>
            <pc:sldMk cId="2687059440" sldId="263"/>
            <ac:spMk id="2" creationId="{5B1569F5-109F-DF2C-0531-3410F60512B7}"/>
          </ac:spMkLst>
        </pc:spChg>
      </pc:sldChg>
      <pc:sldChg chg="new del">
        <pc:chgData name="александра Иванченко" userId="09b172766d8dd9f9" providerId="LiveId" clId="{6A988676-A556-4409-9661-03DFDD2E73AB}" dt="2023-01-26T04:03:08.368" v="1424" actId="47"/>
        <pc:sldMkLst>
          <pc:docMk/>
          <pc:sldMk cId="4114833240" sldId="263"/>
        </pc:sldMkLst>
      </pc:sldChg>
      <pc:sldChg chg="addSp delSp modSp new del mod modAnim">
        <pc:chgData name="александра Иванченко" userId="09b172766d8dd9f9" providerId="LiveId" clId="{6A988676-A556-4409-9661-03DFDD2E73AB}" dt="2023-01-26T01:08:07.528" v="1115" actId="2696"/>
        <pc:sldMkLst>
          <pc:docMk/>
          <pc:sldMk cId="868663110" sldId="264"/>
        </pc:sldMkLst>
        <pc:spChg chg="del">
          <ac:chgData name="александра Иванченко" userId="09b172766d8dd9f9" providerId="LiveId" clId="{6A988676-A556-4409-9661-03DFDD2E73AB}" dt="2023-01-26T00:55:28.495" v="765" actId="21"/>
          <ac:spMkLst>
            <pc:docMk/>
            <pc:sldMk cId="868663110" sldId="264"/>
            <ac:spMk id="2" creationId="{F4B3FAE2-640A-48DA-5CD0-AFADC9E9FC32}"/>
          </ac:spMkLst>
        </pc:spChg>
        <pc:spChg chg="mod">
          <ac:chgData name="александра Иванченко" userId="09b172766d8dd9f9" providerId="LiveId" clId="{6A988676-A556-4409-9661-03DFDD2E73AB}" dt="2023-01-26T01:02:51.900" v="1044" actId="20577"/>
          <ac:spMkLst>
            <pc:docMk/>
            <pc:sldMk cId="868663110" sldId="264"/>
            <ac:spMk id="3" creationId="{C59BC620-6373-AAD1-E576-98CAF35EBE87}"/>
          </ac:spMkLst>
        </pc:spChg>
        <pc:spChg chg="add del mod">
          <ac:chgData name="александра Иванченко" userId="09b172766d8dd9f9" providerId="LiveId" clId="{6A988676-A556-4409-9661-03DFDD2E73AB}" dt="2023-01-26T01:02:37.996" v="1020" actId="21"/>
          <ac:spMkLst>
            <pc:docMk/>
            <pc:sldMk cId="868663110" sldId="264"/>
            <ac:spMk id="4" creationId="{1D7D6E62-E569-D711-B7BE-199175F4CD45}"/>
          </ac:spMkLst>
        </pc:spChg>
        <pc:spChg chg="add mod">
          <ac:chgData name="александра Иванченко" userId="09b172766d8dd9f9" providerId="LiveId" clId="{6A988676-A556-4409-9661-03DFDD2E73AB}" dt="2023-01-26T01:02:02.104" v="1018" actId="1076"/>
          <ac:spMkLst>
            <pc:docMk/>
            <pc:sldMk cId="868663110" sldId="264"/>
            <ac:spMk id="5" creationId="{CAF48990-0324-A5DB-87B6-93BF51636E49}"/>
          </ac:spMkLst>
        </pc:spChg>
        <pc:spChg chg="add mod">
          <ac:chgData name="александра Иванченко" userId="09b172766d8dd9f9" providerId="LiveId" clId="{6A988676-A556-4409-9661-03DFDD2E73AB}" dt="2023-01-26T01:03:40.304" v="1069" actId="14100"/>
          <ac:spMkLst>
            <pc:docMk/>
            <pc:sldMk cId="868663110" sldId="264"/>
            <ac:spMk id="6" creationId="{86CE09FE-9F43-720F-1AA4-A0ABCCD95A2A}"/>
          </ac:spMkLst>
        </pc:spChg>
      </pc:sldChg>
      <pc:sldChg chg="addSp modSp new mod">
        <pc:chgData name="александра Иванченко" userId="09b172766d8dd9f9" providerId="LiveId" clId="{6A988676-A556-4409-9661-03DFDD2E73AB}" dt="2023-01-26T04:17:00.295" v="1486" actId="122"/>
        <pc:sldMkLst>
          <pc:docMk/>
          <pc:sldMk cId="3422418369" sldId="264"/>
        </pc:sldMkLst>
        <pc:spChg chg="mod">
          <ac:chgData name="александра Иванченко" userId="09b172766d8dd9f9" providerId="LiveId" clId="{6A988676-A556-4409-9661-03DFDD2E73AB}" dt="2023-01-26T04:17:00.295" v="1486" actId="122"/>
          <ac:spMkLst>
            <pc:docMk/>
            <pc:sldMk cId="3422418369" sldId="264"/>
            <ac:spMk id="2" creationId="{FBB05AEA-9B81-8472-3E6D-A92CA9562AF9}"/>
          </ac:spMkLst>
        </pc:spChg>
        <pc:spChg chg="mod">
          <ac:chgData name="александра Иванченко" userId="09b172766d8dd9f9" providerId="LiveId" clId="{6A988676-A556-4409-9661-03DFDD2E73AB}" dt="2023-01-26T04:04:37.402" v="1444" actId="5793"/>
          <ac:spMkLst>
            <pc:docMk/>
            <pc:sldMk cId="3422418369" sldId="264"/>
            <ac:spMk id="3" creationId="{2B7F8C6A-0B3B-E954-A081-2D526FD6414A}"/>
          </ac:spMkLst>
        </pc:spChg>
        <pc:picChg chg="add mod">
          <ac:chgData name="александра Иванченко" userId="09b172766d8dd9f9" providerId="LiveId" clId="{6A988676-A556-4409-9661-03DFDD2E73AB}" dt="2023-01-26T04:04:00.639" v="1435" actId="1076"/>
          <ac:picMkLst>
            <pc:docMk/>
            <pc:sldMk cId="3422418369" sldId="264"/>
            <ac:picMk id="4" creationId="{B57C84DB-9B43-7973-5752-E4232DA47BC6}"/>
          </ac:picMkLst>
        </pc:picChg>
      </pc:sldChg>
      <pc:sldChg chg="addSp delSp modSp new del mod">
        <pc:chgData name="александра Иванченко" userId="09b172766d8dd9f9" providerId="LiveId" clId="{6A988676-A556-4409-9661-03DFDD2E73AB}" dt="2023-01-26T00:18:37.351" v="529" actId="47"/>
        <pc:sldMkLst>
          <pc:docMk/>
          <pc:sldMk cId="4096725609" sldId="264"/>
        </pc:sldMkLst>
        <pc:spChg chg="del">
          <ac:chgData name="александра Иванченко" userId="09b172766d8dd9f9" providerId="LiveId" clId="{6A988676-A556-4409-9661-03DFDD2E73AB}" dt="2023-01-24T19:03:09.172" v="392"/>
          <ac:spMkLst>
            <pc:docMk/>
            <pc:sldMk cId="4096725609" sldId="264"/>
            <ac:spMk id="3" creationId="{D3C297A1-9E0A-4601-380F-A638C207F055}"/>
          </ac:spMkLst>
        </pc:spChg>
        <pc:picChg chg="add mod">
          <ac:chgData name="александра Иванченко" userId="09b172766d8dd9f9" providerId="LiveId" clId="{6A988676-A556-4409-9661-03DFDD2E73AB}" dt="2023-01-25T15:23:48.855" v="527" actId="1076"/>
          <ac:picMkLst>
            <pc:docMk/>
            <pc:sldMk cId="4096725609" sldId="264"/>
            <ac:picMk id="4" creationId="{9A015121-F077-1E47-2BC9-ED46085363EB}"/>
          </ac:picMkLst>
        </pc:picChg>
      </pc:sldChg>
      <pc:sldChg chg="addSp delSp modSp new del mod modAnim">
        <pc:chgData name="александра Иванченко" userId="09b172766d8dd9f9" providerId="LiveId" clId="{6A988676-A556-4409-9661-03DFDD2E73AB}" dt="2023-01-26T00:18:35.909" v="528" actId="47"/>
        <pc:sldMkLst>
          <pc:docMk/>
          <pc:sldMk cId="2077451421" sldId="265"/>
        </pc:sldMkLst>
        <pc:spChg chg="del">
          <ac:chgData name="александра Иванченко" userId="09b172766d8dd9f9" providerId="LiveId" clId="{6A988676-A556-4409-9661-03DFDD2E73AB}" dt="2023-01-24T19:05:08.849" v="395"/>
          <ac:spMkLst>
            <pc:docMk/>
            <pc:sldMk cId="2077451421" sldId="265"/>
            <ac:spMk id="3" creationId="{799F3E64-9C5B-56B8-C143-12CEF4098F73}"/>
          </ac:spMkLst>
        </pc:spChg>
        <pc:picChg chg="add mod">
          <ac:chgData name="александра Иванченко" userId="09b172766d8dd9f9" providerId="LiveId" clId="{6A988676-A556-4409-9661-03DFDD2E73AB}" dt="2023-01-25T14:21:33.952" v="526" actId="1076"/>
          <ac:picMkLst>
            <pc:docMk/>
            <pc:sldMk cId="2077451421" sldId="265"/>
            <ac:picMk id="4" creationId="{CEC0BB79-00F1-DBCE-16EC-773E379E1665}"/>
          </ac:picMkLst>
        </pc:picChg>
        <pc:picChg chg="add mod">
          <ac:chgData name="александра Иванченко" userId="09b172766d8dd9f9" providerId="LiveId" clId="{6A988676-A556-4409-9661-03DFDD2E73AB}" dt="2023-01-24T19:06:41.128" v="402" actId="1076"/>
          <ac:picMkLst>
            <pc:docMk/>
            <pc:sldMk cId="2077451421" sldId="265"/>
            <ac:picMk id="5" creationId="{ECFE3887-1125-E4D6-A194-6C1CC70193E8}"/>
          </ac:picMkLst>
        </pc:picChg>
      </pc:sldChg>
      <pc:sldMasterChg chg="setBg">
        <pc:chgData name="александра Иванченко" userId="09b172766d8dd9f9" providerId="LiveId" clId="{6A988676-A556-4409-9661-03DFDD2E73AB}" dt="2023-01-22T17:36:29.382" v="6"/>
        <pc:sldMasterMkLst>
          <pc:docMk/>
          <pc:sldMasterMk cId="3651213156" sldId="2147483660"/>
        </pc:sldMasterMkLst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42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632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1941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8435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41304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9210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989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015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053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95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197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9275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0104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838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7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1892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9807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EB175B7-7B3F-4601-A1D3-4EE3E6162F92}" type="datetimeFigureOut">
              <a:rPr lang="ru-RU" smtClean="0"/>
              <a:t>20.03.2023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F038F-B66F-403F-A3ED-5E76E21272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213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7FDAD-2072-D36C-EECD-7F234271A4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rgbClr val="002060"/>
                </a:solidFill>
              </a:rPr>
              <a:t>PERM IS MY HOMETOWN</a:t>
            </a:r>
            <a:endParaRPr lang="ru-RU" u="sng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70E317-1AFD-26E8-3375-ED2678C2C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10300" y="0"/>
            <a:ext cx="95715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21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50186F6-7C90-D705-FC29-9460FCC22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490" y="1360215"/>
            <a:ext cx="4189868" cy="31424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26F095-C04E-FE4B-6986-2E60B80C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4903" y="1360215"/>
            <a:ext cx="3386736" cy="413756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C451E6-6598-8CBC-79E6-E6D203EF0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61" y="1360215"/>
            <a:ext cx="3319585" cy="41375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7D86E5-2C13-833F-50EB-8BBF9FA0B22E}"/>
              </a:ext>
            </a:extLst>
          </p:cNvPr>
          <p:cNvSpPr txBox="1"/>
          <p:nvPr/>
        </p:nvSpPr>
        <p:spPr>
          <a:xfrm>
            <a:off x="727587" y="235973"/>
            <a:ext cx="9868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Where can you see the objects?</a:t>
            </a:r>
            <a:endParaRPr lang="ru-RU" sz="4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A3A59A-FDB3-91EE-C8FE-458C7E562F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4510" y="0"/>
            <a:ext cx="957155" cy="9632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1A6C67-2CFA-3359-C466-E30414F2E43E}"/>
              </a:ext>
            </a:extLst>
          </p:cNvPr>
          <p:cNvSpPr txBox="1"/>
          <p:nvPr/>
        </p:nvSpPr>
        <p:spPr>
          <a:xfrm>
            <a:off x="0" y="5611759"/>
            <a:ext cx="41553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the sculpture Permyak </a:t>
            </a:r>
          </a:p>
          <a:p>
            <a:pPr algn="ctr"/>
            <a:r>
              <a:rPr lang="en-US" sz="2800" dirty="0"/>
              <a:t>Salty Ears</a:t>
            </a:r>
            <a:endParaRPr lang="ru-RU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9CAF27-37BC-54E1-3677-81A752379EFB}"/>
              </a:ext>
            </a:extLst>
          </p:cNvPr>
          <p:cNvSpPr txBox="1"/>
          <p:nvPr/>
        </p:nvSpPr>
        <p:spPr>
          <a:xfrm>
            <a:off x="4034959" y="4714914"/>
            <a:ext cx="4007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Perm State Art Gallery</a:t>
            </a:r>
            <a:endParaRPr lang="ru-RU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D9B0B8-CD3C-927A-D225-74864E0018AA}"/>
              </a:ext>
            </a:extLst>
          </p:cNvPr>
          <p:cNvSpPr txBox="1"/>
          <p:nvPr/>
        </p:nvSpPr>
        <p:spPr>
          <a:xfrm>
            <a:off x="8529384" y="5611760"/>
            <a:ext cx="333777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the monument to </a:t>
            </a:r>
          </a:p>
          <a:p>
            <a:pPr algn="ctr"/>
            <a:r>
              <a:rPr lang="en-US" sz="2800" dirty="0" err="1"/>
              <a:t>Vasiliy</a:t>
            </a:r>
            <a:r>
              <a:rPr lang="en-US" sz="2800" dirty="0"/>
              <a:t> </a:t>
            </a:r>
            <a:r>
              <a:rPr lang="en-US" sz="2800" dirty="0" err="1"/>
              <a:t>Tatischev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52367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74512A-F682-F92B-EBAE-F768BE64DCA4}"/>
              </a:ext>
            </a:extLst>
          </p:cNvPr>
          <p:cNvSpPr txBox="1"/>
          <p:nvPr/>
        </p:nvSpPr>
        <p:spPr>
          <a:xfrm>
            <a:off x="3730273" y="0"/>
            <a:ext cx="516519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002060"/>
                </a:solidFill>
              </a:rPr>
              <a:t>300</a:t>
            </a:r>
            <a:r>
              <a:rPr lang="en-US" sz="4800" baseline="30000" dirty="0">
                <a:solidFill>
                  <a:srgbClr val="002060"/>
                </a:solidFill>
              </a:rPr>
              <a:t>th</a:t>
            </a:r>
            <a:r>
              <a:rPr lang="en-US" sz="4800" dirty="0">
                <a:solidFill>
                  <a:srgbClr val="002060"/>
                </a:solidFill>
              </a:rPr>
              <a:t> anniversary</a:t>
            </a:r>
          </a:p>
          <a:p>
            <a:pPr algn="ctr"/>
            <a:r>
              <a:rPr lang="en-US" sz="4800" dirty="0">
                <a:solidFill>
                  <a:srgbClr val="002060"/>
                </a:solidFill>
              </a:rPr>
              <a:t>of Perm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0377F23-C5F7-DABF-274F-B79047844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0871" y="1803410"/>
            <a:ext cx="4241396" cy="42581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202EB0-83D3-32CD-6490-EA06885D49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17778">
            <a:off x="8557893" y="4485346"/>
            <a:ext cx="3370007" cy="224667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0BBBDE-6449-8A9C-6755-EFA3F6B3D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37821">
            <a:off x="313404" y="4467520"/>
            <a:ext cx="3425009" cy="22823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898015-91CE-3654-4E5B-78160328EA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8130">
            <a:off x="8607198" y="1175577"/>
            <a:ext cx="3271398" cy="18082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5B0AC0-EE28-85DA-B897-D48FB09DE0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59480">
            <a:off x="214795" y="459591"/>
            <a:ext cx="3370008" cy="20190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D962B45-06DB-75C7-2BE2-9842F4ADF7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3286" y="2854"/>
            <a:ext cx="960203" cy="96020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E9B713B-F66F-9972-2BC7-31A39ECC9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3286" y="0"/>
            <a:ext cx="960203" cy="9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791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B69D231-A8A3-0DF8-03DC-9CFE89E99F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317606">
            <a:off x="648929" y="3204575"/>
            <a:ext cx="4037217" cy="327517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827A76-2171-F5F2-84C3-F8004BEFF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03976">
            <a:off x="7798323" y="3014134"/>
            <a:ext cx="4227303" cy="36129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7ADC1E-D73E-10D3-EE3B-67254117D148}"/>
              </a:ext>
            </a:extLst>
          </p:cNvPr>
          <p:cNvSpPr txBox="1"/>
          <p:nvPr/>
        </p:nvSpPr>
        <p:spPr>
          <a:xfrm>
            <a:off x="126944" y="197784"/>
            <a:ext cx="100784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/>
              <a:t>Anniversary is a date celebrated </a:t>
            </a:r>
          </a:p>
          <a:p>
            <a:pPr algn="ctr"/>
            <a:r>
              <a:rPr lang="en-US" sz="4800" dirty="0"/>
              <a:t>every 10 years.</a:t>
            </a:r>
            <a:endParaRPr lang="ru-RU" sz="4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E350A6-F0DE-97C3-954D-4DC872BA0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4845" y="19363"/>
            <a:ext cx="957155" cy="9632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43C7D-44AE-A4E8-3AD9-8CF3821B72BC}"/>
              </a:ext>
            </a:extLst>
          </p:cNvPr>
          <p:cNvSpPr txBox="1"/>
          <p:nvPr/>
        </p:nvSpPr>
        <p:spPr>
          <a:xfrm>
            <a:off x="97449" y="2333621"/>
            <a:ext cx="50930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The old lady is celebrating…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02BE5C-05DE-725B-6CB3-7B74AB2D4515}"/>
              </a:ext>
            </a:extLst>
          </p:cNvPr>
          <p:cNvSpPr txBox="1"/>
          <p:nvPr/>
        </p:nvSpPr>
        <p:spPr>
          <a:xfrm>
            <a:off x="6417997" y="2072011"/>
            <a:ext cx="5676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This is a cake for my mother’s …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8513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33E12D-B272-70C0-F3CA-E66CB081B2A6}"/>
              </a:ext>
            </a:extLst>
          </p:cNvPr>
          <p:cNvSpPr txBox="1"/>
          <p:nvPr/>
        </p:nvSpPr>
        <p:spPr>
          <a:xfrm>
            <a:off x="668594" y="580102"/>
            <a:ext cx="855406" cy="79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898811-F6D0-E4D4-62F8-3BDA5C5037FD}"/>
              </a:ext>
            </a:extLst>
          </p:cNvPr>
          <p:cNvSpPr txBox="1"/>
          <p:nvPr/>
        </p:nvSpPr>
        <p:spPr>
          <a:xfrm>
            <a:off x="1" y="245806"/>
            <a:ext cx="1197569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/>
              <a:t>Fill in the words from the box.</a:t>
            </a:r>
          </a:p>
          <a:p>
            <a:endParaRPr lang="en-US" sz="2000" b="1" u="sng" dirty="0"/>
          </a:p>
          <a:p>
            <a:r>
              <a:rPr lang="en-US" sz="2400" b="1" dirty="0"/>
              <a:t>paintings                 activities               largest                  scientists                           Europe                     </a:t>
            </a:r>
            <a:r>
              <a:rPr lang="en-US" sz="2400" b="1" strike="sngStrike" dirty="0" err="1"/>
              <a:t>centre</a:t>
            </a:r>
            <a:r>
              <a:rPr lang="en-US" sz="2400" b="1" strike="sngStrike" dirty="0"/>
              <a:t> </a:t>
            </a:r>
            <a:r>
              <a:rPr lang="en-US" sz="2400" b="1" dirty="0"/>
              <a:t>                          Saint-Petersburg              known                                         1723                                         famous                                     writers</a:t>
            </a:r>
          </a:p>
          <a:p>
            <a:endParaRPr lang="en-US" sz="2400" b="1" dirty="0"/>
          </a:p>
          <a:p>
            <a:r>
              <a:rPr lang="en-US" sz="2800" dirty="0"/>
              <a:t>    Perm is the administrative </a:t>
            </a:r>
            <a:r>
              <a:rPr lang="en-US" sz="2800" b="1" dirty="0" err="1"/>
              <a:t>centre</a:t>
            </a:r>
            <a:r>
              <a:rPr lang="en-US" sz="2800" b="1" dirty="0"/>
              <a:t> (0) </a:t>
            </a:r>
            <a:r>
              <a:rPr lang="en-US" sz="2800" dirty="0"/>
              <a:t>of the Perm region. It was founded in </a:t>
            </a:r>
            <a:r>
              <a:rPr lang="ru-RU" sz="2800" dirty="0"/>
              <a:t>… </a:t>
            </a:r>
            <a:r>
              <a:rPr lang="en-US" sz="2800" b="1" dirty="0"/>
              <a:t>(1). </a:t>
            </a:r>
            <a:r>
              <a:rPr lang="en-US" sz="2800" dirty="0"/>
              <a:t>Perm is situated on the border of … </a:t>
            </a:r>
            <a:r>
              <a:rPr lang="en-US" sz="2800" b="1" dirty="0"/>
              <a:t>(2)</a:t>
            </a:r>
            <a:r>
              <a:rPr lang="en-US" sz="2800" dirty="0"/>
              <a:t> and Asia. It is the third largest Russian city after Moscow and … </a:t>
            </a:r>
            <a:r>
              <a:rPr lang="en-US" sz="2800" b="1" dirty="0"/>
              <a:t>(3). </a:t>
            </a:r>
            <a:r>
              <a:rPr lang="en-US" sz="2800" dirty="0"/>
              <a:t>The city is located on the bank of the Kama River, the fifth … </a:t>
            </a:r>
            <a:r>
              <a:rPr lang="en-US" sz="2800" b="1" dirty="0"/>
              <a:t>(4)</a:t>
            </a:r>
            <a:r>
              <a:rPr lang="en-US" sz="2800" dirty="0"/>
              <a:t> river in Europe after the Volga, the Danube, the Ural and the Dnieper. Today’s Perm is …</a:t>
            </a:r>
            <a:r>
              <a:rPr lang="en-US" sz="2800" b="1" dirty="0"/>
              <a:t> (5) </a:t>
            </a:r>
            <a:r>
              <a:rPr lang="en-US" sz="2800" dirty="0"/>
              <a:t>for its … </a:t>
            </a:r>
            <a:r>
              <a:rPr lang="en-US" sz="2800" b="1" dirty="0"/>
              <a:t>(6) </a:t>
            </a:r>
            <a:r>
              <a:rPr lang="en-US" sz="2800" dirty="0"/>
              <a:t>first-class ballet, for the collection of … </a:t>
            </a:r>
            <a:r>
              <a:rPr lang="en-US" sz="2800" b="1" dirty="0"/>
              <a:t>(7) </a:t>
            </a:r>
            <a:r>
              <a:rPr lang="en-US" sz="2800" dirty="0"/>
              <a:t>and ancient wooden sculptures in the Art Gallery. There are a lot of possibilities for most kinds of outdoor … </a:t>
            </a:r>
            <a:r>
              <a:rPr lang="en-US" sz="2800" b="1" dirty="0"/>
              <a:t>(8) </a:t>
            </a:r>
            <a:r>
              <a:rPr lang="en-US" sz="2800" dirty="0"/>
              <a:t>in the Perm region. Perm is associated with the names of such great … </a:t>
            </a:r>
            <a:r>
              <a:rPr lang="en-US" sz="2800" b="1" dirty="0"/>
              <a:t>(9) </a:t>
            </a:r>
            <a:r>
              <a:rPr lang="en-US" sz="2800" dirty="0"/>
              <a:t>and … </a:t>
            </a:r>
            <a:r>
              <a:rPr lang="en-US" sz="2800" b="1" dirty="0"/>
              <a:t>(10)</a:t>
            </a:r>
            <a:r>
              <a:rPr lang="en-US" sz="2800" dirty="0"/>
              <a:t> as …(name them).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47AA165-DF0D-2C92-C8E0-16BAF79E7271}"/>
              </a:ext>
            </a:extLst>
          </p:cNvPr>
          <p:cNvSpPr/>
          <p:nvPr/>
        </p:nvSpPr>
        <p:spPr>
          <a:xfrm>
            <a:off x="71121" y="932097"/>
            <a:ext cx="11496532" cy="113038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73B2DD-1D2D-1984-BC06-7F34DA865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844" y="98476"/>
            <a:ext cx="95715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26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E63633-A1B8-662D-78A1-A13D2D2CC8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4" y="36870"/>
            <a:ext cx="4496875" cy="291689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90ED6C-9053-544C-D473-AB59C21E1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914" y="73863"/>
            <a:ext cx="5591790" cy="27636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1F6C8A-FB19-A961-B943-F10B92EE7CA3}"/>
              </a:ext>
            </a:extLst>
          </p:cNvPr>
          <p:cNvSpPr txBox="1"/>
          <p:nvPr/>
        </p:nvSpPr>
        <p:spPr>
          <a:xfrm>
            <a:off x="953729" y="3198238"/>
            <a:ext cx="31229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Nikolay </a:t>
            </a:r>
            <a:r>
              <a:rPr lang="en-US" sz="2400" b="1" dirty="0" err="1"/>
              <a:t>Slavyanov</a:t>
            </a:r>
            <a:r>
              <a:rPr lang="en-US" sz="2400" b="1" dirty="0"/>
              <a:t>, </a:t>
            </a:r>
          </a:p>
          <a:p>
            <a:r>
              <a:rPr lang="en-US" sz="2400" b="1" dirty="0"/>
              <a:t>a Russian engineer</a:t>
            </a:r>
          </a:p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4D8302-2753-1348-E929-12B6966D3D9F}"/>
              </a:ext>
            </a:extLst>
          </p:cNvPr>
          <p:cNvSpPr txBox="1"/>
          <p:nvPr/>
        </p:nvSpPr>
        <p:spPr>
          <a:xfrm>
            <a:off x="5796861" y="2902218"/>
            <a:ext cx="36535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Aleksandr Popov, </a:t>
            </a:r>
          </a:p>
          <a:p>
            <a:r>
              <a:rPr lang="en-US" sz="2400" b="1" dirty="0"/>
              <a:t>an inventor of the radio</a:t>
            </a:r>
            <a:endParaRPr lang="ru-RU" sz="2400" b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A539A54-FDC5-63C6-13EB-396A9B2B0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400" y="3992435"/>
            <a:ext cx="5591790" cy="28655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238859-B20C-950C-92E0-B53CE75D244E}"/>
              </a:ext>
            </a:extLst>
          </p:cNvPr>
          <p:cNvSpPr txBox="1"/>
          <p:nvPr/>
        </p:nvSpPr>
        <p:spPr>
          <a:xfrm>
            <a:off x="6096000" y="4594220"/>
            <a:ext cx="57182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Fyodor </a:t>
            </a:r>
            <a:r>
              <a:rPr lang="en-US" sz="2400" b="1" dirty="0" err="1"/>
              <a:t>Gral</a:t>
            </a:r>
            <a:r>
              <a:rPr lang="en-US" sz="2400" b="1" dirty="0"/>
              <a:t>, </a:t>
            </a:r>
          </a:p>
          <a:p>
            <a:r>
              <a:rPr lang="en-US" sz="2400" b="1" dirty="0"/>
              <a:t>a famous Perm professor of medicine</a:t>
            </a:r>
            <a:endParaRPr lang="ru-RU" sz="2400" b="1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B20ED69-66D3-B9B1-71F9-3E87D154A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34845" y="36870"/>
            <a:ext cx="95715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79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05AEA-9B81-8472-3E6D-A92CA9562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380" y="267929"/>
            <a:ext cx="8825659" cy="1649361"/>
          </a:xfrm>
        </p:spPr>
        <p:txBody>
          <a:bodyPr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Work in groups and do the task given in your files. Be ready to present your page.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7F8C6A-0B3B-E954-A081-2D526FD64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6863" y="2172928"/>
            <a:ext cx="10309459" cy="3460955"/>
          </a:xfrm>
        </p:spPr>
        <p:txBody>
          <a:bodyPr>
            <a:norm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HISTORY</a:t>
            </a:r>
            <a:r>
              <a:rPr lang="ru-RU" sz="3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GEOGRAPHY AND GENERAL FACTS</a:t>
            </a:r>
          </a:p>
          <a:p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SIGHTS (PLACES OF INTEREST) AND ART-OBJECTS</a:t>
            </a:r>
          </a:p>
          <a:p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32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FAMOUS PEOPLE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C84DB-9B43-7973-5752-E4232DA47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4845" y="86187"/>
            <a:ext cx="957155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1836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TM02836342[[fn=Ион]]</Template>
  <TotalTime>937</TotalTime>
  <Words>289</Words>
  <Application>Microsoft Office PowerPoint</Application>
  <PresentationFormat>Широкоэкранный</PresentationFormat>
  <Paragraphs>30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4" baseType="lpstr">
      <vt:lpstr>Arial</vt:lpstr>
      <vt:lpstr>Calibri</vt:lpstr>
      <vt:lpstr>Century Gothic</vt:lpstr>
      <vt:lpstr>Times New Roman</vt:lpstr>
      <vt:lpstr>Wingdings</vt:lpstr>
      <vt:lpstr>Wingdings 3</vt:lpstr>
      <vt:lpstr>Ион</vt:lpstr>
      <vt:lpstr>PERM IS MY HOMETOWN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Work in groups and do the task given in your files. Be ready to present your page.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 is my hometown</dc:title>
  <dc:creator>александра Иванченко</dc:creator>
  <cp:lastModifiedBy>александра Иванченко</cp:lastModifiedBy>
  <cp:revision>1</cp:revision>
  <dcterms:created xsi:type="dcterms:W3CDTF">2023-01-22T17:34:51Z</dcterms:created>
  <dcterms:modified xsi:type="dcterms:W3CDTF">2023-03-20T17:40:20Z</dcterms:modified>
</cp:coreProperties>
</file>