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AppData\Local\Microsoft\Windows\INetCache\IE\0JOHH1QX\snowflake-2910087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" y="548680"/>
            <a:ext cx="3327869" cy="25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Microsoft\Windows\INetCache\IE\85HWBHDR\snowflake-background-3639667_960_72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91440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0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«Клюшки»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070232" cy="411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4798"/>
              </p:ext>
            </p:extLst>
          </p:nvPr>
        </p:nvGraphicFramePr>
        <p:xfrm>
          <a:off x="467544" y="1340768"/>
          <a:ext cx="8219256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9752"/>
                <a:gridCol w="2739752"/>
                <a:gridCol w="2739752"/>
              </a:tblGrid>
              <a:tr h="108965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S=100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а=10 см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а=7 см</a:t>
                      </a:r>
                      <a:endParaRPr 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S=1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а=1 см</a:t>
                      </a:r>
                      <a:endParaRPr 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965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а=3 см</a:t>
                      </a:r>
                      <a:endParaRPr 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а=30 см</a:t>
                      </a:r>
                      <a:endParaRPr 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а=6 см</a:t>
                      </a:r>
                      <a:endParaRPr 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965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а=8 см</a:t>
                      </a:r>
                      <a:endParaRPr 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S=1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а=11 см</a:t>
                      </a:r>
                      <a:endParaRPr 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S=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36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а=8 см</a:t>
                      </a:r>
                      <a:endParaRPr lang="ru-RU" sz="3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99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«Бои без правил»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3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ребусы и головоломки по теме : «Степень. Квадрат и куб числа»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234156" y="4094059"/>
            <a:ext cx="1959868" cy="1897385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844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AppData\Local\Microsoft\Windows\INetCache\IE\85HWBHDR\0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8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AppData\Local\Microsoft\Windows\INetCache\IE\0JOHH1QX\thumbs-up-4007573_640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89362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5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«Снежки»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07" y="1600200"/>
            <a:ext cx="67869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47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04664"/>
            <a:ext cx="4320480" cy="453650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12у-3у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9к+9к-4к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163+37х+18х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d+d-9d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х+2х=918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5а-3а=120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18у-13у-5=35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4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«Взятие снежного городка»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12" y="1600200"/>
            <a:ext cx="68187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21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«Катание на санях»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2135"/>
            <a:ext cx="7560840" cy="47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0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170008"/>
              </p:ext>
            </p:extLst>
          </p:nvPr>
        </p:nvGraphicFramePr>
        <p:xfrm>
          <a:off x="457200" y="1600200"/>
          <a:ext cx="8363272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5409"/>
                <a:gridCol w="1045409"/>
                <a:gridCol w="1045409"/>
                <a:gridCol w="1045409"/>
                <a:gridCol w="1045409"/>
                <a:gridCol w="1045409"/>
                <a:gridCol w="1045409"/>
                <a:gridCol w="1045409"/>
              </a:tblGrid>
              <a:tr h="626368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368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400" b="1" i="1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4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976955"/>
              </p:ext>
            </p:extLst>
          </p:nvPr>
        </p:nvGraphicFramePr>
        <p:xfrm>
          <a:off x="395536" y="4005064"/>
          <a:ext cx="8352928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116"/>
                <a:gridCol w="1044116"/>
                <a:gridCol w="1044116"/>
                <a:gridCol w="1044116"/>
                <a:gridCol w="1044116"/>
                <a:gridCol w="1044116"/>
                <a:gridCol w="1044116"/>
                <a:gridCol w="104411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4400" b="1" i="1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4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19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«Царь горы»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0892"/>
            <a:ext cx="5764485" cy="482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95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«Катание на коньках»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4" y="1201782"/>
            <a:ext cx="4130324" cy="49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ru-RU" sz="8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+20</a:t>
            </a:r>
            <a:r>
              <a:rPr lang="ru-RU" sz="8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)∙4-300=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37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148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«Снежки»</vt:lpstr>
      <vt:lpstr>Презентация PowerPoint</vt:lpstr>
      <vt:lpstr>«Взятие снежного городка»</vt:lpstr>
      <vt:lpstr>«Катание на санях»</vt:lpstr>
      <vt:lpstr>Задание 4</vt:lpstr>
      <vt:lpstr>«Царь горы»</vt:lpstr>
      <vt:lpstr>«Катание на коньках»</vt:lpstr>
      <vt:lpstr>Презентация PowerPoint</vt:lpstr>
      <vt:lpstr>«Клюшки»</vt:lpstr>
      <vt:lpstr>Задание №6</vt:lpstr>
      <vt:lpstr>«Бои без правил»</vt:lpstr>
      <vt:lpstr>Домашнее задание: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6</cp:revision>
  <dcterms:created xsi:type="dcterms:W3CDTF">2019-12-11T12:01:07Z</dcterms:created>
  <dcterms:modified xsi:type="dcterms:W3CDTF">2019-12-11T13:14:33Z</dcterms:modified>
</cp:coreProperties>
</file>