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60" r:id="rId6"/>
    <p:sldId id="262" r:id="rId7"/>
    <p:sldId id="259" r:id="rId8"/>
    <p:sldId id="265" r:id="rId9"/>
    <p:sldId id="264" r:id="rId10"/>
    <p:sldId id="266" r:id="rId11"/>
    <p:sldId id="261" r:id="rId12"/>
    <p:sldId id="263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24371F-C4BB-47BC-BCC1-9E2467328A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1831FCE-A24D-4FD4-9817-DDCB1ED79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B13150-5104-457E-BFD3-068EC6E34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B674-9F20-4619-961D-2310C0E9889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FD9D27-00EA-49FE-9855-A80CA078D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DCC33C-B6E0-4B11-BEBF-2ADEA9B5C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D16A-4D5A-48EC-92F8-170745EAB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97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A37B8A-F50D-41FA-8AE2-FA4946676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1E02BFD-038A-4527-AADF-7EB765BBA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1EA8AB-472E-4432-A9BD-1A7D08F7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B674-9F20-4619-961D-2310C0E9889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11C879-AA67-4B36-8977-D47573A70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CEA99B-682A-49AD-9AAA-8843D39C4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D16A-4D5A-48EC-92F8-170745EAB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40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B5433B4-939D-4535-8CB3-9CBB19226C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B32461F-A91F-4DA8-8938-EF6F089E3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DE786D-8BF2-4E65-80A9-64B6BAEB8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B674-9F20-4619-961D-2310C0E9889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BA0A55-243A-415E-9B65-CAF901E8E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57EA7F-5CA6-4264-869C-7FBA45EA0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D16A-4D5A-48EC-92F8-170745EAB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62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5639BF-C584-4228-858F-3F31D1CC3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E92194-249D-4C04-B255-152C03F7C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314F61-09F0-4514-894A-D9366BA80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B674-9F20-4619-961D-2310C0E9889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6FD71C-99EA-4B2B-BA6C-685ED9600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6599CF-19BC-4F0A-B595-C8E60DDEB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D16A-4D5A-48EC-92F8-170745EAB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588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5312FE-C23A-4B61-ACCC-50C3D0228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4C215B-CBA9-46B1-A6ED-245FE4D9A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4E8023-6B8A-4489-B96E-1D64D8DDA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B674-9F20-4619-961D-2310C0E9889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C8DB45-2545-4742-94F5-FEB07FE47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71DAFF-B41C-4B4C-8E18-53B79F22D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D16A-4D5A-48EC-92F8-170745EAB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72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C9B602-55D2-4EB0-A398-C25C2D677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915560-8B25-48E9-8009-762DCAC866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BBD677F-64FF-4A24-9044-6AFD90DDE2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070396B-0001-4072-B66B-3700C5E59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B674-9F20-4619-961D-2310C0E9889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2769DD-FD50-4A40-A160-1C499F689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3B7B970-FA50-4B2A-8A78-585607D08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D16A-4D5A-48EC-92F8-170745EAB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357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4008C7-54AB-4E8F-A560-168A2DDDB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9A7004E-2478-4CE3-9D79-5A9D7DE04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CA90B28-601D-4147-BC65-2153E76C8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E730256-4C70-4560-9B6E-0973379EC6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260A1AD-B48C-4807-A07B-4495B303B0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E3A0672-5BE5-422F-BB19-DCB19D175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B674-9F20-4619-961D-2310C0E9889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8F7949F-A143-43F6-A4B8-94B2B1E9C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DD4117D-E8D5-44EC-BF20-A8CE57D32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D16A-4D5A-48EC-92F8-170745EAB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659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6645C3-B588-4D0C-87A6-89325172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0BD3387-AF51-4212-AF5B-090C2EB75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B674-9F20-4619-961D-2310C0E9889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A613F59-10FB-4F0A-8F79-9086F5435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312ED4E-0861-4B24-9E28-13F2C969A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D16A-4D5A-48EC-92F8-170745EAB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977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61970F5-3571-45F5-ADC7-C38AB3E33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B674-9F20-4619-961D-2310C0E9889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4305694-9DCC-4AD1-992F-7ED3489ED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AFA4353-63A0-40DF-93AA-06387C352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D16A-4D5A-48EC-92F8-170745EAB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01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3DF5C1-25FB-48FD-BFA6-3DC5621F3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DDC17F-685E-47AE-B359-AEC3D67D9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A8842F5-B64B-4BAF-9EF0-E07C2EB83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994695-E39B-4AA2-AA70-1DD5B6702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B674-9F20-4619-961D-2310C0E9889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3CF6DD-9A59-424A-8B6D-7732F1543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45785A-1B5D-43FE-ADF2-A5C9EC30B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D16A-4D5A-48EC-92F8-170745EAB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41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FFDDB9-2FCA-4A60-8228-EACCC10EA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C67F98A-3596-4025-A0B9-CC5F645F72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2A2A6D-3964-487C-BF55-31BDDE680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D70D83-568C-4CD2-AB82-C28860CE7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B674-9F20-4619-961D-2310C0E9889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930085F-60F1-41F2-B579-76BB0DD7A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D45AB99-E21C-431E-98B3-A7BED1727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D16A-4D5A-48EC-92F8-170745EAB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34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EF49CB-87D2-4B46-9A4C-44D9EB826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5E2FDD6-D65C-4022-94D8-B430B7EB6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E08195-7A1C-4AF5-82A6-9F851BBDA9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DB674-9F20-4619-961D-2310C0E9889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02562A-3014-4667-9178-0F80A9F83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3121DE-1FAF-43A5-B488-628C6FB2A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CD16A-4D5A-48EC-92F8-170745EAB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684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9BC4E10-D3EB-45DD-8ECD-FDE047B89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400" dirty="0"/>
              <a:t>Урок </a:t>
            </a:r>
            <a:r>
              <a:rPr lang="ru-RU" sz="4400"/>
              <a:t>русского языка в </a:t>
            </a:r>
            <a:r>
              <a:rPr lang="ru-RU" sz="4400" dirty="0"/>
              <a:t>5 классе по теме </a:t>
            </a:r>
          </a:p>
          <a:p>
            <a:pPr marL="0" indent="0" algn="ctr">
              <a:buNone/>
            </a:pPr>
            <a:r>
              <a:rPr lang="ru-RU" sz="4400" dirty="0"/>
              <a:t>«Разряды имен прилагательных. Урок 2»</a:t>
            </a:r>
          </a:p>
          <a:p>
            <a:pPr algn="ctr"/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2609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D2E625-B645-438C-9728-8477FF6EE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3F57F5-2C55-441B-8D22-2AF35FC63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736" y="1952846"/>
            <a:ext cx="10515600" cy="435133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altLang="ru-RU" sz="6000" dirty="0">
                <a:latin typeface="Arial" panose="020B0604020202020204" pitchFamily="34" charset="0"/>
              </a:rPr>
              <a:t>П, К, О, К, О, П, П, О, К, О, 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552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6B0B58-857D-44E6-9BF4-2752EBB79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Я иду в поход и беру …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49A358-FA89-4FC2-8DCC-17ADE94CB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1825625"/>
            <a:ext cx="11394219" cy="435133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4938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4498C0-DBDA-4569-A1D0-4A462FC8B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Определите разряд прилагательных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37FBF3-D575-40A5-987E-FDBDCC624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905" y="1825625"/>
            <a:ext cx="11441927" cy="4351338"/>
          </a:xfrm>
        </p:spPr>
        <p:txBody>
          <a:bodyPr>
            <a:normAutofit/>
          </a:bodyPr>
          <a:lstStyle/>
          <a:p>
            <a:r>
              <a:rPr lang="ru-RU" sz="4800" dirty="0"/>
              <a:t>ВОЛЧИЙ ХВОСТ</a:t>
            </a:r>
          </a:p>
          <a:p>
            <a:r>
              <a:rPr lang="ru-RU" sz="4800" dirty="0"/>
              <a:t>ВОЛЧИЙ АППЕТИТ</a:t>
            </a:r>
          </a:p>
          <a:p>
            <a:r>
              <a:rPr lang="ru-RU" sz="4800" dirty="0"/>
              <a:t>ВОЛЧИЙ ПОЛУШУБОК</a:t>
            </a:r>
          </a:p>
        </p:txBody>
      </p:sp>
    </p:spTree>
    <p:extLst>
      <p:ext uri="{BB962C8B-B14F-4D97-AF65-F5344CB8AC3E}">
        <p14:creationId xmlns:p14="http://schemas.microsoft.com/office/powerpoint/2010/main" val="3709156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12E31F-D488-4AF6-BA44-7FE4CFE85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ПРИЛАГАТЕЛЬНЫЕ МОГУТ МЕНЯТЬ СВОЙ РАЗРЯД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3E0F13-D25A-4EBC-9128-793450D0E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6" descr="Изображение 001">
            <a:extLst>
              <a:ext uri="{FF2B5EF4-FFF2-40B4-BE49-F238E27FC236}">
                <a16:creationId xmlns:a16="http://schemas.microsoft.com/office/drawing/2014/main" id="{A23516CA-D616-426B-946C-0D6762D42F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793" y="1605756"/>
            <a:ext cx="9144000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1787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1B1A7E-3096-4959-B5A5-1C1750C6C9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 ЛИ СЫРОЕ БЫТЬ СУХИМ?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D7C3D44-A366-493B-B372-F72ECC9341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639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030F1B-C623-4F2D-9BFD-19EF2F2AB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CA6776-4D41-4E62-B043-6FFF1D4D7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4744"/>
            <a:ext cx="10515600" cy="4992219"/>
          </a:xfrm>
        </p:spPr>
        <p:txBody>
          <a:bodyPr>
            <a:normAutofit/>
          </a:bodyPr>
          <a:lstStyle/>
          <a:p>
            <a:pPr marL="742950" indent="-5143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Прилагательное – служебная часть речи.</a:t>
            </a:r>
          </a:p>
          <a:p>
            <a:pPr marL="7429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Прилагательное изменяется ТОЛЬКО по падежам.</a:t>
            </a:r>
          </a:p>
          <a:p>
            <a:pPr marL="7429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Притяжательное прилагательное отвечает на вопрос ЧЕЙ?</a:t>
            </a:r>
          </a:p>
          <a:p>
            <a:pPr marL="7429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предложении прилагательное чаще всего бывает ДОПОЛНЕНИЕМ.</a:t>
            </a:r>
          </a:p>
          <a:p>
            <a:pPr marL="7429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прилагательного есть 3 разряда.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4568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D92C54-98DA-4C57-9332-F2BB93F4B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ОТВЕТЫ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6B95B8-A56B-4A78-B62E-4F9262073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ru-RU" sz="4800" dirty="0"/>
              <a:t>НЕТ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4800" dirty="0"/>
              <a:t>НЕТ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4800" dirty="0"/>
              <a:t>ДА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4800" dirty="0"/>
              <a:t>НЕТ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4800" dirty="0"/>
              <a:t>ДА</a:t>
            </a:r>
          </a:p>
        </p:txBody>
      </p:sp>
    </p:spTree>
    <p:extLst>
      <p:ext uri="{BB962C8B-B14F-4D97-AF65-F5344CB8AC3E}">
        <p14:creationId xmlns:p14="http://schemas.microsoft.com/office/powerpoint/2010/main" val="3472973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7F7C26-762A-4B07-89CA-829B72C36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3" y="143125"/>
            <a:ext cx="11672514" cy="1531662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r>
              <a:rPr lang="ru-RU" sz="4900" dirty="0"/>
              <a:t>Замените в данных словосочетаниях зависимые существительные прилагательными, запишите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77DE29-6ECD-4DCE-A4EA-8A1AFF6A2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endParaRPr lang="ru-RU" altLang="ru-RU" sz="4000" dirty="0">
              <a:latin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ru-RU" altLang="ru-RU" sz="4000" dirty="0">
                <a:latin typeface="Arial" panose="020B0604020202020204" pitchFamily="34" charset="0"/>
              </a:rPr>
              <a:t>Костюм папы –</a:t>
            </a:r>
          </a:p>
          <a:p>
            <a:pPr marL="0" indent="0" eaLnBrk="1" hangingPunct="1">
              <a:buNone/>
            </a:pPr>
            <a:r>
              <a:rPr lang="ru-RU" altLang="ru-RU" sz="4000" dirty="0">
                <a:latin typeface="Arial" panose="020B0604020202020204" pitchFamily="34" charset="0"/>
              </a:rPr>
              <a:t>Берлога медведя -</a:t>
            </a:r>
          </a:p>
          <a:p>
            <a:pPr marL="0" indent="0" eaLnBrk="1" hangingPunct="1">
              <a:buNone/>
            </a:pPr>
            <a:r>
              <a:rPr lang="ru-RU" altLang="ru-RU" sz="4000" dirty="0">
                <a:latin typeface="Arial" panose="020B0604020202020204" pitchFamily="34" charset="0"/>
              </a:rPr>
              <a:t>Хвост лисы – </a:t>
            </a:r>
          </a:p>
          <a:p>
            <a:pPr marL="0" indent="0" eaLnBrk="1" hangingPunct="1">
              <a:buNone/>
            </a:pPr>
            <a:r>
              <a:rPr lang="ru-RU" altLang="ru-RU" sz="4000" dirty="0">
                <a:latin typeface="Arial" panose="020B0604020202020204" pitchFamily="34" charset="0"/>
              </a:rPr>
              <a:t>Глаза папы –</a:t>
            </a:r>
          </a:p>
          <a:p>
            <a:pPr marL="0" indent="0" eaLnBrk="1" hangingPunct="1">
              <a:buNone/>
            </a:pPr>
            <a:r>
              <a:rPr lang="ru-RU" altLang="ru-RU" sz="4000" dirty="0">
                <a:latin typeface="Arial" panose="020B0604020202020204" pitchFamily="34" charset="0"/>
              </a:rPr>
              <a:t>Дом мамы – </a:t>
            </a:r>
          </a:p>
          <a:p>
            <a:pPr marL="0" indent="0" algn="ctr">
              <a:buNone/>
            </a:pPr>
            <a:r>
              <a:rPr lang="ru-RU" sz="3200" i="1" dirty="0"/>
              <a:t>К какому разряду относятся эти прилагательные?</a:t>
            </a:r>
          </a:p>
        </p:txBody>
      </p:sp>
    </p:spTree>
    <p:extLst>
      <p:ext uri="{BB962C8B-B14F-4D97-AF65-F5344CB8AC3E}">
        <p14:creationId xmlns:p14="http://schemas.microsoft.com/office/powerpoint/2010/main" val="1186912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341EB8-3EF7-41A9-8256-0B65BE58D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69ED5A-F05A-4E5C-8E5A-646F8C9C8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41AD73B-5352-40E3-A78A-4F68A0FBB422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АЛГОРИТМ ОПРЕДЕЛЕНИЯ РАЗРЯДА ПРИЛАГАТЕЛЬНОГО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9E793054-44E8-468C-A7FE-D0971A0439A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073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4855C7-3975-48D3-BA81-D0FF9DA8F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АЛГОРИТМ ОПРЕДЕЛЕНИЯ РАЗРЯДА ПРИЛАГАТЕЛЬНОГО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1D53BE-62FF-4EA4-9D8F-2601EC6DD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1.Прилагательное отвечает на вопрос КАКОЙ?</a:t>
            </a:r>
          </a:p>
          <a:p>
            <a:pPr marL="0" indent="0">
              <a:buNone/>
            </a:pPr>
            <a:r>
              <a:rPr lang="ru-RU" dirty="0"/>
              <a:t>    ДА                                                     НЕТ – это ПРИТЯЖАТЕЛЬНОЕ прил.     </a:t>
            </a: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B7CB2DC1-651C-4A90-A8F4-D13A55C551E9}"/>
              </a:ext>
            </a:extLst>
          </p:cNvPr>
          <p:cNvCxnSpPr/>
          <p:nvPr/>
        </p:nvCxnSpPr>
        <p:spPr>
          <a:xfrm>
            <a:off x="6488264" y="2226365"/>
            <a:ext cx="477078" cy="2385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83B3B930-9BE1-4717-A756-F3AA4F3EBBED}"/>
              </a:ext>
            </a:extLst>
          </p:cNvPr>
          <p:cNvCxnSpPr>
            <a:cxnSpLocks/>
          </p:cNvCxnSpPr>
          <p:nvPr/>
        </p:nvCxnSpPr>
        <p:spPr>
          <a:xfrm flipH="1">
            <a:off x="1598212" y="2208591"/>
            <a:ext cx="421419" cy="27408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041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341EB8-3EF7-41A9-8256-0B65BE58D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69ED5A-F05A-4E5C-8E5A-646F8C9C8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41AD73B-5352-40E3-A78A-4F68A0FBB422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АЛГОРИТМ ОПРЕДЕЛЕНИЯ РАЗРЯДА ПРИЛАГАТЕЛЬНОГО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9E793054-44E8-468C-A7FE-D0971A0439A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/>
              <a:t>1.Прилагательное отвечает на вопрос КАКОЙ?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/>
              <a:t>    ДА                                                     НЕТ – это ПРИТЯЖАТЕЛЬНОЕ прил.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/>
              <a:t>2.Признак может быть выражен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/>
              <a:t>в </a:t>
            </a:r>
            <a:r>
              <a:rPr lang="ru-RU" dirty="0" err="1"/>
              <a:t>бОльшей</a:t>
            </a:r>
            <a:r>
              <a:rPr lang="ru-RU" dirty="0"/>
              <a:t>/меньшей степени?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/>
              <a:t>      ДА                                            НЕТ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/>
              <a:t>Это КАЧЕСТВЕННОЕ прил.          Это ОТНОСИТЕЛЬНОЕ прил.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FC3528E8-A738-4DFA-BA2A-6D15E431D279}"/>
              </a:ext>
            </a:extLst>
          </p:cNvPr>
          <p:cNvCxnSpPr/>
          <p:nvPr/>
        </p:nvCxnSpPr>
        <p:spPr>
          <a:xfrm>
            <a:off x="6488264" y="2226365"/>
            <a:ext cx="477078" cy="2385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56125D59-FD9B-4E3E-8BE1-F5864C8F02F1}"/>
              </a:ext>
            </a:extLst>
          </p:cNvPr>
          <p:cNvCxnSpPr>
            <a:cxnSpLocks/>
          </p:cNvCxnSpPr>
          <p:nvPr/>
        </p:nvCxnSpPr>
        <p:spPr>
          <a:xfrm flipH="1">
            <a:off x="1598212" y="2208591"/>
            <a:ext cx="421419" cy="27408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7496362B-EE06-4193-8317-25C102FCD9B8}"/>
              </a:ext>
            </a:extLst>
          </p:cNvPr>
          <p:cNvCxnSpPr>
            <a:cxnSpLocks/>
          </p:cNvCxnSpPr>
          <p:nvPr/>
        </p:nvCxnSpPr>
        <p:spPr>
          <a:xfrm flipH="1">
            <a:off x="1598211" y="4016546"/>
            <a:ext cx="421419" cy="27408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4A2DA720-FC80-448E-B8A4-3BDD96AEF453}"/>
              </a:ext>
            </a:extLst>
          </p:cNvPr>
          <p:cNvCxnSpPr/>
          <p:nvPr/>
        </p:nvCxnSpPr>
        <p:spPr>
          <a:xfrm>
            <a:off x="5257137" y="4033017"/>
            <a:ext cx="477078" cy="2385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071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2320B2-25C0-40BE-B194-4FFE9E011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Буквенный диктант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58C1A2-643D-4FBD-81B4-3315DDD27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dirty="0">
                <a:latin typeface="Arial" panose="020B0604020202020204" pitchFamily="34" charset="0"/>
              </a:rPr>
              <a:t>К –качественные</a:t>
            </a:r>
          </a:p>
          <a:p>
            <a:pPr eaLnBrk="1" hangingPunct="1"/>
            <a:r>
              <a:rPr lang="ru-RU" altLang="ru-RU" dirty="0">
                <a:latin typeface="Arial" panose="020B0604020202020204" pitchFamily="34" charset="0"/>
              </a:rPr>
              <a:t>О – относительные</a:t>
            </a:r>
          </a:p>
          <a:p>
            <a:pPr eaLnBrk="1" hangingPunct="1"/>
            <a:r>
              <a:rPr lang="ru-RU" altLang="ru-RU" dirty="0">
                <a:latin typeface="Arial" panose="020B0604020202020204" pitchFamily="34" charset="0"/>
              </a:rPr>
              <a:t>П – притяжательные</a:t>
            </a:r>
          </a:p>
          <a:p>
            <a:pPr marL="0" indent="0" algn="just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Волчья нора, т..</a:t>
            </a:r>
            <a:r>
              <a:rPr lang="ru-RU" altLang="ru-RU" dirty="0" err="1">
                <a:latin typeface="Arial" panose="020B0604020202020204" pitchFamily="34" charset="0"/>
              </a:rPr>
              <a:t>желый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рю</a:t>
            </a:r>
            <a:r>
              <a:rPr lang="ru-RU" altLang="ru-RU" dirty="0">
                <a:latin typeface="Arial" panose="020B0604020202020204" pitchFamily="34" charset="0"/>
              </a:rPr>
              <a:t>..</a:t>
            </a:r>
            <a:r>
              <a:rPr lang="ru-RU" altLang="ru-RU" dirty="0" err="1">
                <a:latin typeface="Arial" panose="020B0604020202020204" pitchFamily="34" charset="0"/>
              </a:rPr>
              <a:t>зак</a:t>
            </a:r>
            <a:r>
              <a:rPr lang="ru-RU" altLang="ru-RU" dirty="0">
                <a:latin typeface="Arial" panose="020B0604020202020204" pitchFamily="34" charset="0"/>
              </a:rPr>
              <a:t>, </a:t>
            </a:r>
            <a:r>
              <a:rPr lang="ru-RU" altLang="ru-RU" dirty="0" err="1">
                <a:latin typeface="Arial" panose="020B0604020202020204" pitchFamily="34" charset="0"/>
              </a:rPr>
              <a:t>акц</a:t>
            </a:r>
            <a:r>
              <a:rPr lang="ru-RU" altLang="ru-RU" dirty="0">
                <a:latin typeface="Arial" panose="020B0604020202020204" pitchFamily="34" charset="0"/>
              </a:rPr>
              <a:t>…</a:t>
            </a:r>
            <a:r>
              <a:rPr lang="ru-RU" altLang="ru-RU" dirty="0" err="1">
                <a:latin typeface="Arial" panose="020B0604020202020204" pitchFamily="34" charset="0"/>
              </a:rPr>
              <a:t>онный</a:t>
            </a:r>
            <a:r>
              <a:rPr lang="ru-RU" altLang="ru-RU" dirty="0">
                <a:latin typeface="Arial" panose="020B0604020202020204" pitchFamily="34" charset="0"/>
              </a:rPr>
              <a:t> товар, </a:t>
            </a:r>
            <a:r>
              <a:rPr lang="ru-RU" altLang="ru-RU" dirty="0" err="1">
                <a:latin typeface="Arial" panose="020B0604020202020204" pitchFamily="34" charset="0"/>
              </a:rPr>
              <a:t>лё</a:t>
            </a:r>
            <a:r>
              <a:rPr lang="ru-RU" altLang="ru-RU" dirty="0">
                <a:latin typeface="Arial" panose="020B0604020202020204" pitchFamily="34" charset="0"/>
              </a:rPr>
              <a:t>..кий предмет, ..</a:t>
            </a:r>
            <a:r>
              <a:rPr lang="ru-RU" altLang="ru-RU" dirty="0" err="1">
                <a:latin typeface="Arial" panose="020B0604020202020204" pitchFamily="34" charset="0"/>
              </a:rPr>
              <a:t>сенний</a:t>
            </a:r>
            <a:r>
              <a:rPr lang="ru-RU" altLang="ru-RU" dirty="0">
                <a:latin typeface="Arial" panose="020B0604020202020204" pitchFamily="34" charset="0"/>
              </a:rPr>
              <a:t> день, волчий хвост, </a:t>
            </a:r>
            <a:r>
              <a:rPr lang="ru-RU" altLang="ru-RU" dirty="0" err="1">
                <a:latin typeface="Arial" panose="020B0604020202020204" pitchFamily="34" charset="0"/>
              </a:rPr>
              <a:t>лисиц..на</a:t>
            </a:r>
            <a:r>
              <a:rPr lang="ru-RU" altLang="ru-RU" dirty="0">
                <a:latin typeface="Arial" panose="020B0604020202020204" pitchFamily="34" charset="0"/>
              </a:rPr>
              <a:t> хитрость, </a:t>
            </a:r>
            <a:r>
              <a:rPr lang="ru-RU" altLang="ru-RU" dirty="0" err="1">
                <a:latin typeface="Arial" panose="020B0604020202020204" pitchFamily="34" charset="0"/>
              </a:rPr>
              <a:t>сп</a:t>
            </a:r>
            <a:r>
              <a:rPr lang="ru-RU" altLang="ru-RU" dirty="0">
                <a:latin typeface="Arial" panose="020B0604020202020204" pitchFamily="34" charset="0"/>
              </a:rPr>
              <a:t>..</a:t>
            </a:r>
            <a:r>
              <a:rPr lang="ru-RU" altLang="ru-RU" dirty="0" err="1">
                <a:latin typeface="Arial" panose="020B0604020202020204" pitchFamily="34" charset="0"/>
              </a:rPr>
              <a:t>ртивная</a:t>
            </a:r>
            <a:r>
              <a:rPr lang="ru-RU" altLang="ru-RU" dirty="0">
                <a:latin typeface="Arial" panose="020B0604020202020204" pitchFamily="34" charset="0"/>
              </a:rPr>
              <a:t> обувь, синий шар, утренний концерт, </a:t>
            </a:r>
            <a:r>
              <a:rPr lang="ru-RU" altLang="ru-RU" dirty="0" err="1">
                <a:latin typeface="Arial" panose="020B0604020202020204" pitchFamily="34" charset="0"/>
              </a:rPr>
              <a:t>ц..ганская</a:t>
            </a:r>
            <a:r>
              <a:rPr lang="ru-RU" altLang="ru-RU" dirty="0">
                <a:latin typeface="Arial" panose="020B0604020202020204" pitchFamily="34" charset="0"/>
              </a:rPr>
              <a:t> повозка.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3607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262</Words>
  <Application>Microsoft Office PowerPoint</Application>
  <PresentationFormat>Широкоэкранный</PresentationFormat>
  <Paragraphs>46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Презентация PowerPoint</vt:lpstr>
      <vt:lpstr>МОЖЕТ ЛИ СЫРОЕ БЫТЬ СУХИМ?</vt:lpstr>
      <vt:lpstr>Презентация PowerPoint</vt:lpstr>
      <vt:lpstr>ОТВЕТЫ</vt:lpstr>
      <vt:lpstr> Замените в данных словосочетаниях зависимые существительные прилагательными, запишите </vt:lpstr>
      <vt:lpstr>Презентация PowerPoint</vt:lpstr>
      <vt:lpstr>АЛГОРИТМ ОПРЕДЕЛЕНИЯ РАЗРЯДА ПРИЛАГАТЕЛЬНОГО</vt:lpstr>
      <vt:lpstr>Презентация PowerPoint</vt:lpstr>
      <vt:lpstr>Буквенный диктант</vt:lpstr>
      <vt:lpstr>Презентация PowerPoint</vt:lpstr>
      <vt:lpstr>Я иду в поход и беру … </vt:lpstr>
      <vt:lpstr>Определите разряд прилагательных</vt:lpstr>
      <vt:lpstr>ПРИЛАГАТЕЛЬНЫЕ МОГУТ МЕНЯТЬ СВОЙ РАЗРЯД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МОЖЕТ ЛИ СЫРОЕ БЫТЬ СУХИМ?</dc:title>
  <dc:creator>Professional</dc:creator>
  <cp:lastModifiedBy>Professional</cp:lastModifiedBy>
  <cp:revision>6</cp:revision>
  <dcterms:created xsi:type="dcterms:W3CDTF">2022-04-27T19:41:32Z</dcterms:created>
  <dcterms:modified xsi:type="dcterms:W3CDTF">2022-07-14T12:19:54Z</dcterms:modified>
</cp:coreProperties>
</file>