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62" r:id="rId3"/>
    <p:sldId id="264" r:id="rId4"/>
    <p:sldId id="263" r:id="rId5"/>
    <p:sldId id="297" r:id="rId6"/>
    <p:sldId id="271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86" r:id="rId17"/>
    <p:sldId id="273" r:id="rId18"/>
    <p:sldId id="277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4" autoAdjust="0"/>
    <p:restoredTop sz="94660"/>
  </p:normalViewPr>
  <p:slideViewPr>
    <p:cSldViewPr>
      <p:cViewPr>
        <p:scale>
          <a:sx n="66" d="100"/>
          <a:sy n="66" d="100"/>
        </p:scale>
        <p:origin x="-1422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</p:spPr>
        <p:txBody>
          <a:bodyPr/>
          <a:lstStyle>
            <a:lvl1pPr marL="0" indent="0" algn="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642910" y="214291"/>
            <a:ext cx="77724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«Средняя общеобразовательная школа №28»</a:t>
            </a: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71472" y="6357958"/>
            <a:ext cx="77724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Северодвинск, 2010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kotova\Рабочий стол\Красный атлас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69687-69BF-45DE-9819-73CB945EDD28}" type="datetimeFigureOut">
              <a:rPr lang="ru-RU" smtClean="0"/>
              <a:pPr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840DF-5EE2-437C-8693-B9308D1B0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6;&#1073;&#1103;&#1079;&#1072;&#1085;&#1085;&#1086;&#1089;&#1090;&#1080;%20&#1074;%20&#1075;&#1086;&#1089;&#1087;&#1080;&#1090;&#1072;&#1083;&#1077;.wav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6;&#1093;&#1088;&#1072;&#1085;&#1103;&#1083;&#1080;%20&#1075;&#1086;&#1089;&#1087;&#1080;&#1090;&#1072;&#1083;&#1080;.wa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5;&#1086;&#1075;&#1080;%20&#1073;&#1086;&#1083;&#1100;&#1085;&#1099;&#1077;.wav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41;&#1099;&#1083;&#1080;%20&#1074;%20&#1041;&#1077;&#1088;&#1083;&#1080;&#1085;&#1077;.wav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6;&#1089;&#1074;&#1077;&#1085;&#1094;&#1080;&#1084;.wav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101;&#1096;&#1077;&#1083;&#1086;&#1085;%20&#1088;&#1072;&#1085;&#1077;&#1085;&#1099;&#1093;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76;&#1077;&#1085;&#1100;%20&#1087;&#1086;&#1073;&#1077;&#1076;&#1099;.wav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4;&#1091;&#1078;.wav" TargetMode="Externa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metronom1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78;&#1080;&#1074;&#1080;&#1090;&#1077;%20&#1087;&#1086;%20&#1095;&#1077;&#1089;&#1090;&#1085;&#1086;&#1084;&#1091;.wav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2;&#1090;&#1086;%20&#1085;&#1077;%20&#1074;&#1080;&#1076;&#1077;&#1083;%20-.wav" TargetMode="Externa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008.mp3" TargetMode="Externa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008.mp3" TargetMode="Externa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004.mp3" TargetMode="Externa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74;&#1086;&#1081;&#1085;&#1099;%20&#1085;&#1077;%20&#1073;&#1091;&#1076;&#1077;&#1090;.wav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001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sv_voina.mp3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74;&#1089;&#1105;%20&#1088;&#1072;&#1079;&#1073;&#1086;&#1084;&#1073;&#1080;&#1083;&#1080;.wa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5;&#1077;&#1084;&#1094;&#1099;%20&#1078;&#1075;&#1083;&#1080;...wav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6;&#1090;&#1077;&#1094;.wav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CLUB&#1085;&#1080;&#1095;&#1082;@\&#1056;&#1072;&#1073;&#1086;&#1095;&#1080;&#1081;%20&#1089;&#1090;&#1086;&#1083;\&#1074;&#1077;&#1090;&#1077;&#1088;&#1072;&#1085;%202\&#1089;&#1072;&#1085;&#1080;&#1090;&#1088;&#1072;&#1082;&#1086;&#1081;%20&#1073;&#1099;&#1083;&#1072;.wav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ГБПОУ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«Московский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областной медицинский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колледж №2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тупинский филиал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8075240" cy="34563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Женщина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Великой Отечественной войне</a:t>
            </a:r>
          </a:p>
          <a:p>
            <a:pPr marL="0" indent="0"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marL="0" indent="0"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преподаватель истории</a:t>
            </a:r>
          </a:p>
          <a:p>
            <a:pPr marL="0" indent="0" algn="r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общественных дисциплин 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Коломина Яна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64533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Ступино </a:t>
            </a:r>
            <a:r>
              <a:rPr lang="ru-RU" dirty="0" smtClean="0">
                <a:solidFill>
                  <a:schemeClr val="bg1"/>
                </a:solidFill>
              </a:rPr>
              <a:t>2021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язанности в госпитал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начались фронтовые будни</a:t>
            </a:r>
            <a:endParaRPr lang="ru-RU" dirty="0"/>
          </a:p>
        </p:txBody>
      </p:sp>
      <p:pic>
        <p:nvPicPr>
          <p:cNvPr id="5" name="Рисунок 4" descr="p211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3571868" y="2393149"/>
            <a:ext cx="5381616" cy="4036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285720" y="1500174"/>
            <a:ext cx="3794760" cy="2770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храняли госпитал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5786454"/>
            <a:ext cx="304800" cy="304800"/>
          </a:xfrm>
          <a:prstGeom prst="rect">
            <a:avLst/>
          </a:prstGeom>
        </p:spPr>
      </p:pic>
      <p:pic>
        <p:nvPicPr>
          <p:cNvPr id="3" name="Рисунок 2" descr="p292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2214546" y="1285860"/>
            <a:ext cx="6500858" cy="48756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" name="Рисунок 1" descr="037-1370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357158" y="428604"/>
            <a:ext cx="254317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2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оги больны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00364" y="5857892"/>
            <a:ext cx="304800" cy="304800"/>
          </a:xfrm>
          <a:prstGeom prst="rect">
            <a:avLst/>
          </a:prstGeom>
        </p:spPr>
      </p:pic>
      <p:pic>
        <p:nvPicPr>
          <p:cNvPr id="2" name="Рисунок 1" descr="p2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71480"/>
            <a:ext cx="4762511" cy="3571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1857364"/>
            <a:ext cx="6095996" cy="4571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Были в Берлин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528638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Вслед за фронтом эвакогоспиталь 1588 шёл на  Берлин</a:t>
            </a:r>
            <a:endParaRPr lang="ru-RU" dirty="0"/>
          </a:p>
        </p:txBody>
      </p:sp>
      <p:pic>
        <p:nvPicPr>
          <p:cNvPr id="5" name="Содержимое 4" descr="p32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071678"/>
            <a:ext cx="421008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037-2130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62500" y="2082006"/>
            <a:ext cx="3810000" cy="3562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свенцим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86182" y="3286124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Многое повидала Антонина Стефановна  за эти годы</a:t>
            </a:r>
            <a:endParaRPr lang="ru-RU" dirty="0"/>
          </a:p>
        </p:txBody>
      </p:sp>
      <p:pic>
        <p:nvPicPr>
          <p:cNvPr id="5" name="Содержимое 4" descr="_1323849_arbeit_ap_30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3875512" cy="221457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Дежурство в окопах, сложные операции, смерть товарищей, голод и холод.</a:t>
            </a:r>
          </a:p>
          <a:p>
            <a:pPr marL="0" indent="0">
              <a:buNone/>
            </a:pPr>
            <a:r>
              <a:rPr lang="ru-RU" dirty="0" smtClean="0"/>
              <a:t>Свободных от дежурства сотрудников госпиталя возили осматривать Освенцим после его освобождения</a:t>
            </a:r>
            <a:endParaRPr lang="ru-RU" dirty="0"/>
          </a:p>
        </p:txBody>
      </p:sp>
      <p:pic>
        <p:nvPicPr>
          <p:cNvPr id="6" name="Рисунок 5" descr="_40766053_ocwiecim_lamp_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3786190"/>
            <a:ext cx="3625479" cy="271464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эшелон раненых.wav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" y="6143644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 страшнее всего для неё,              17 летней </a:t>
            </a:r>
            <a:r>
              <a:rPr lang="ru-RU" dirty="0" err="1" smtClean="0"/>
              <a:t>медсестрички</a:t>
            </a:r>
            <a:r>
              <a:rPr lang="ru-RU" dirty="0" smtClean="0"/>
              <a:t> показалась отправка на Родину эшелона с ранеными, у которых были ампутированы руки и ноги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ень побед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371475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Победы – это праздник со слезами на глазах…</a:t>
            </a:r>
            <a:endParaRPr lang="ru-RU" dirty="0"/>
          </a:p>
        </p:txBody>
      </p:sp>
      <p:pic>
        <p:nvPicPr>
          <p:cNvPr id="4" name="Содержимое 3" descr="037-223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3086100" cy="290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 descr="037-23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857628"/>
            <a:ext cx="38100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7" name="Рисунок 6" descr="037-22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785926"/>
            <a:ext cx="258127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уж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585789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 здесь, в Германии, она встретила Степана Афанасьевича </a:t>
            </a:r>
            <a:r>
              <a:rPr lang="ru-RU" sz="3600" dirty="0" err="1" smtClean="0"/>
              <a:t>Петряшева</a:t>
            </a:r>
            <a:r>
              <a:rPr lang="ru-RU" sz="3600" dirty="0" smtClean="0"/>
              <a:t>, своего будущего мужа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2000240"/>
            <a:ext cx="5114932" cy="39005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Как в мае все распускается   </a:t>
            </a:r>
          </a:p>
          <a:p>
            <a:pPr marL="0" indent="0">
              <a:buNone/>
            </a:pPr>
            <a:r>
              <a:rPr lang="ru-RU" dirty="0" smtClean="0"/>
              <a:t>И зреет завязь в цветах,    </a:t>
            </a:r>
          </a:p>
          <a:p>
            <a:pPr marL="0" indent="0">
              <a:buNone/>
            </a:pPr>
            <a:r>
              <a:rPr lang="ru-RU" dirty="0" smtClean="0"/>
              <a:t>Так жизнь всегда продолжается   </a:t>
            </a:r>
          </a:p>
          <a:p>
            <a:pPr marL="0" indent="0">
              <a:buNone/>
            </a:pPr>
            <a:r>
              <a:rPr lang="ru-RU" dirty="0" smtClean="0"/>
              <a:t>В прекрасных наших делах.    </a:t>
            </a:r>
          </a:p>
          <a:p>
            <a:pPr marL="0" indent="0">
              <a:buNone/>
            </a:pPr>
            <a:r>
              <a:rPr lang="ru-RU" dirty="0" smtClean="0"/>
              <a:t>И будут смеяться дети,   </a:t>
            </a:r>
          </a:p>
          <a:p>
            <a:pPr marL="0" indent="0">
              <a:buNone/>
            </a:pPr>
            <a:r>
              <a:rPr lang="ru-RU" dirty="0" smtClean="0"/>
              <a:t>И будет гореть звезда, </a:t>
            </a:r>
          </a:p>
          <a:p>
            <a:pPr marL="0" indent="0">
              <a:buNone/>
            </a:pPr>
            <a:r>
              <a:rPr lang="ru-RU" dirty="0" smtClean="0"/>
              <a:t>И буде</a:t>
            </a:r>
            <a:r>
              <a:rPr lang="ru-RU" dirty="0"/>
              <a:t>м</a:t>
            </a:r>
            <a:r>
              <a:rPr lang="ru-RU" dirty="0" smtClean="0"/>
              <a:t> мы жить на свете    </a:t>
            </a:r>
          </a:p>
          <a:p>
            <a:pPr marL="0" indent="0">
              <a:buNone/>
            </a:pPr>
            <a:r>
              <a:rPr lang="ru-RU" dirty="0" smtClean="0"/>
              <a:t>И радостно, и всегда!</a:t>
            </a:r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55605" y="1857364"/>
            <a:ext cx="3130512" cy="43116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213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Они поженились</a:t>
            </a:r>
            <a:endParaRPr lang="ru-RU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 rot="205344">
            <a:off x="5357818" y="1785926"/>
            <a:ext cx="2929553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008853">
            <a:off x="1142976" y="1643050"/>
            <a:ext cx="3167325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Госпиталь 1588 расформировали </a:t>
            </a:r>
            <a:r>
              <a:rPr lang="ru-RU" dirty="0" smtClean="0"/>
              <a:t>только через 3 года</a:t>
            </a:r>
            <a:endParaRPr lang="ru-RU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150454" cy="329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43182"/>
            <a:ext cx="4112243" cy="240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reworks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1285860"/>
            <a:ext cx="4071966" cy="4700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metronom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9124" y="7215214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kotova\Рабочий стол\DSC06453.JPG"/>
          <p:cNvPicPr>
            <a:picLocks noChangeAspect="1" noChangeArrowheads="1"/>
          </p:cNvPicPr>
          <p:nvPr/>
        </p:nvPicPr>
        <p:blipFill>
          <a:blip r:embed="rId5" cstate="print"/>
          <a:srcRect t="17859"/>
          <a:stretch>
            <a:fillRect/>
          </a:stretch>
        </p:blipFill>
        <p:spPr bwMode="auto">
          <a:xfrm rot="1031921">
            <a:off x="5391696" y="1817986"/>
            <a:ext cx="2758908" cy="40287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Петряшова Антонина Стефановна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Родилась в 1928 году в деревне </a:t>
            </a:r>
            <a:r>
              <a:rPr lang="ru-RU" dirty="0" err="1" smtClean="0"/>
              <a:t>Шептуховка</a:t>
            </a:r>
            <a:r>
              <a:rPr lang="ru-RU" dirty="0" smtClean="0"/>
              <a:t> </a:t>
            </a:r>
            <a:r>
              <a:rPr lang="ru-RU" dirty="0" err="1" smtClean="0"/>
              <a:t>Корнеевского</a:t>
            </a:r>
            <a:r>
              <a:rPr lang="ru-RU" dirty="0" smtClean="0"/>
              <a:t> района Курской области</a:t>
            </a:r>
          </a:p>
          <a:p>
            <a:pPr>
              <a:buNone/>
            </a:pPr>
            <a:r>
              <a:rPr lang="ru-RU" dirty="0" smtClean="0"/>
              <a:t>Ей было 5 лет, когда она осталась без матери.</a:t>
            </a:r>
          </a:p>
          <a:p>
            <a:pPr>
              <a:buNone/>
            </a:pPr>
            <a:r>
              <a:rPr lang="ru-RU" dirty="0" smtClean="0"/>
              <a:t>Ей было 12, когда началась война.</a:t>
            </a:r>
          </a:p>
          <a:p>
            <a:pPr>
              <a:buNone/>
            </a:pPr>
            <a:r>
              <a:rPr lang="ru-RU" dirty="0" smtClean="0"/>
              <a:t>Ей было 13, когда она стала круглой сиротой</a:t>
            </a:r>
          </a:p>
          <a:p>
            <a:pPr>
              <a:buNone/>
            </a:pPr>
            <a:r>
              <a:rPr lang="ru-RU" dirty="0" smtClean="0"/>
              <a:t>Ей было 15, когда она ушла на фронт, приписав себе год, что бы её взяли в госпиталь санитаркой.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 в 1948 году молодой капитан Петряшов с женой Тонечкой и дочкой Валечкой поехали ДОМОЙ!.....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500306"/>
            <a:ext cx="3900486" cy="362585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Май. День победы</a:t>
            </a:r>
          </a:p>
          <a:p>
            <a:pPr>
              <a:buNone/>
            </a:pPr>
            <a:r>
              <a:rPr lang="ru-RU" dirty="0" smtClean="0"/>
              <a:t>Домой возвращенье.</a:t>
            </a:r>
          </a:p>
          <a:p>
            <a:pPr>
              <a:buNone/>
            </a:pPr>
            <a:r>
              <a:rPr lang="ru-RU" dirty="0" smtClean="0"/>
              <a:t>Радость такая, что слов не найти.</a:t>
            </a:r>
          </a:p>
          <a:p>
            <a:pPr>
              <a:buNone/>
            </a:pPr>
            <a:r>
              <a:rPr lang="ru-RU" dirty="0" smtClean="0"/>
              <a:t>Жизнь продолжается… </a:t>
            </a:r>
            <a:endParaRPr lang="ru-RU" dirty="0"/>
          </a:p>
        </p:txBody>
      </p:sp>
      <p:pic>
        <p:nvPicPr>
          <p:cNvPr id="11" name="Содержимое 10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428596" y="1785926"/>
            <a:ext cx="292955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038600" cy="3179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357166"/>
            <a:ext cx="4286280" cy="628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Внуков рожденье.</a:t>
            </a:r>
          </a:p>
          <a:p>
            <a:pPr marL="0" indent="0">
              <a:buNone/>
            </a:pPr>
            <a:r>
              <a:rPr lang="ru-RU" dirty="0" smtClean="0"/>
              <a:t>Со </a:t>
            </a:r>
            <a:r>
              <a:rPr lang="ru-RU" dirty="0" err="1" smtClean="0"/>
              <a:t>Стёпушкой</a:t>
            </a:r>
            <a:r>
              <a:rPr lang="ru-RU" dirty="0" smtClean="0"/>
              <a:t> мы в середине пути.</a:t>
            </a:r>
          </a:p>
          <a:p>
            <a:pPr marL="0" indent="0">
              <a:buNone/>
            </a:pPr>
            <a:r>
              <a:rPr lang="ru-RU" dirty="0" smtClean="0"/>
              <a:t>Восьмидесятые. Видно, сказалась</a:t>
            </a:r>
          </a:p>
          <a:p>
            <a:pPr marL="0" indent="0">
              <a:buNone/>
            </a:pPr>
            <a:r>
              <a:rPr lang="ru-RU" dirty="0" smtClean="0"/>
              <a:t>Тяжесть войны, что пришлось нам тащить.</a:t>
            </a:r>
          </a:p>
          <a:p>
            <a:pPr marL="0" indent="0">
              <a:buNone/>
            </a:pPr>
            <a:r>
              <a:rPr lang="ru-RU" dirty="0" smtClean="0"/>
              <a:t>Милый, ты как тростинка сломался вдруг!</a:t>
            </a:r>
          </a:p>
          <a:p>
            <a:pPr marL="0" indent="0">
              <a:buNone/>
            </a:pPr>
            <a:r>
              <a:rPr lang="ru-RU" dirty="0" smtClean="0"/>
              <a:t>Как, научи, без тебя мне прожить?!</a:t>
            </a:r>
          </a:p>
          <a:p>
            <a:pPr marL="0" indent="0">
              <a:buNone/>
            </a:pPr>
            <a:r>
              <a:rPr lang="ru-RU" dirty="0" smtClean="0"/>
              <a:t>И заскрипели бесцветные годы.</a:t>
            </a:r>
          </a:p>
          <a:p>
            <a:pPr marL="0" indent="0">
              <a:buNone/>
            </a:pPr>
            <a:r>
              <a:rPr lang="ru-RU" dirty="0" smtClean="0"/>
              <a:t>Рожь колосится, падает снег.</a:t>
            </a:r>
          </a:p>
          <a:p>
            <a:pPr marL="0" indent="0">
              <a:buNone/>
            </a:pPr>
            <a:r>
              <a:rPr lang="ru-RU" dirty="0" smtClean="0"/>
              <a:t>Дети и внуки приходят, уходят.</a:t>
            </a:r>
          </a:p>
          <a:p>
            <a:pPr marL="0" indent="0">
              <a:buNone/>
            </a:pPr>
            <a:r>
              <a:rPr lang="ru-RU" dirty="0" smtClean="0"/>
              <a:t>Ты появляешься только во сне…»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живите по честному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5357826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ТОНЯ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71472" y="1142984"/>
            <a:ext cx="347447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857752" y="1857364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 под лопаткой.               Пару таблеток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запивает.                   Дрогнет  вода.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«Руки подводят.                    Сколько уж лет-то?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Восемь десятков.                              Не молода».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1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257676" cy="61436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Только я себя не потеряла.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Сердце не состарилось</a:t>
            </a:r>
          </a:p>
          <a:p>
            <a:pPr marL="0" indent="0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Ничуть,</a:t>
            </a:r>
          </a:p>
          <a:p>
            <a:pPr marL="0" indent="0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Так же сильно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Ударяет в грудь,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Ну, а душу я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В тиски зажала.</a:t>
            </a:r>
          </a:p>
          <a:p>
            <a:pPr marL="0" indent="0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И теперь веду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Последний бой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С годами,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С обидами,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С судьбой -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Не желаю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Ничему сдаваться!</a:t>
            </a:r>
          </a:p>
          <a:p>
            <a:pPr marL="0" indent="0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Почему?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Наверно, потому,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Что и ныне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Сердцу моему</a:t>
            </a:r>
          </a:p>
          <a:p>
            <a:pPr marL="0" indent="0">
              <a:buNone/>
            </a:pP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Восемнадцать,</a:t>
            </a:r>
            <a:b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effectLst/>
                <a:latin typeface="Times New Roman" pitchFamily="18" charset="0"/>
                <a:cs typeface="Times New Roman" pitchFamily="18" charset="0"/>
              </a:rPr>
              <a:t>Только восемнад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цать!</a:t>
            </a:r>
          </a:p>
          <a:p>
            <a:endParaRPr lang="ru-RU" dirty="0"/>
          </a:p>
        </p:txBody>
      </p:sp>
      <p:pic>
        <p:nvPicPr>
          <p:cNvPr id="6" name="кто не видел -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5643578"/>
            <a:ext cx="304800" cy="304800"/>
          </a:xfrm>
          <a:prstGeom prst="rect">
            <a:avLst/>
          </a:prstGeom>
        </p:spPr>
      </p:pic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lum bright="-10000" contrast="40000"/>
          </a:blip>
          <a:stretch>
            <a:fillRect/>
          </a:stretch>
        </p:blipFill>
        <p:spPr>
          <a:xfrm>
            <a:off x="1000100" y="1643050"/>
            <a:ext cx="2929553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902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902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902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902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902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902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85749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Ещё не заровнялись раны</a:t>
            </a:r>
          </a:p>
          <a:p>
            <a:pPr marL="0" indent="0">
              <a:buNone/>
            </a:pPr>
            <a:r>
              <a:rPr lang="ru-RU" dirty="0" smtClean="0"/>
              <a:t>На теле раненой страны,</a:t>
            </a:r>
          </a:p>
          <a:p>
            <a:pPr marL="0" indent="0">
              <a:buNone/>
            </a:pPr>
            <a:r>
              <a:rPr lang="ru-RU" dirty="0" smtClean="0"/>
              <a:t>Ещё страдают ветераны </a:t>
            </a:r>
          </a:p>
          <a:p>
            <a:pPr marL="0" indent="0">
              <a:buNone/>
            </a:pPr>
            <a:r>
              <a:rPr lang="ru-RU" dirty="0" smtClean="0"/>
              <a:t>От тяжких ран былой войны.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 marL="0" indent="0">
              <a:buNone/>
            </a:pPr>
            <a:r>
              <a:rPr lang="ru-RU" dirty="0" smtClean="0"/>
              <a:t>Все чаще к ним стучатся беды, </a:t>
            </a:r>
          </a:p>
          <a:p>
            <a:pPr marL="0" indent="0">
              <a:buNone/>
            </a:pPr>
            <a:r>
              <a:rPr lang="ru-RU" dirty="0" smtClean="0"/>
              <a:t>Но  ветераны слёз не льют,</a:t>
            </a:r>
          </a:p>
          <a:p>
            <a:pPr marL="0" indent="0">
              <a:buNone/>
            </a:pPr>
            <a:r>
              <a:rPr lang="ru-RU" dirty="0" smtClean="0"/>
              <a:t>Её величеству Победе </a:t>
            </a:r>
          </a:p>
          <a:p>
            <a:pPr marL="0" indent="0">
              <a:buNone/>
            </a:pPr>
            <a:r>
              <a:rPr lang="ru-RU" dirty="0" smtClean="0"/>
              <a:t>Их самый пламенный салют.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037-23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2708920"/>
            <a:ext cx="38100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Салют, Победе!</a:t>
            </a:r>
            <a:endParaRPr lang="ru-RU" dirty="0"/>
          </a:p>
        </p:txBody>
      </p:sp>
      <p:pic>
        <p:nvPicPr>
          <p:cNvPr id="4" name="Содержимое 3" descr="bp1_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99552" y="1097102"/>
            <a:ext cx="5729967" cy="554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Салют, всем женщинам ветеранам!</a:t>
            </a:r>
            <a:endParaRPr lang="ru-RU" dirty="0"/>
          </a:p>
        </p:txBody>
      </p:sp>
      <p:pic>
        <p:nvPicPr>
          <p:cNvPr id="8" name="0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Содержимое 5" descr="ph1944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1357298"/>
            <a:ext cx="6500858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Спасибо, Вам, Антонина Стефановна!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292955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д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604">
            <a:off x="4631472" y="1678408"/>
            <a:ext cx="3897352" cy="50000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лучшая награда – это счастливые дети и внуки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0639627">
            <a:off x="296995" y="1842521"/>
            <a:ext cx="1784946" cy="2405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войны не будет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868" y="4643446"/>
            <a:ext cx="304800" cy="304800"/>
          </a:xfrm>
          <a:prstGeom prst="rect">
            <a:avLst/>
          </a:prstGeom>
        </p:spPr>
      </p:pic>
      <p:pic>
        <p:nvPicPr>
          <p:cNvPr id="8" name="Рисунок 7" descr="DSC06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1827" y="2143116"/>
            <a:ext cx="660404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проекте участвовали: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Гриценко Кристина</a:t>
            </a:r>
          </a:p>
          <a:p>
            <a:pPr>
              <a:buNone/>
            </a:pPr>
            <a:r>
              <a:rPr lang="ru-RU" dirty="0" err="1" smtClean="0"/>
              <a:t>Гылко</a:t>
            </a:r>
            <a:r>
              <a:rPr lang="ru-RU" dirty="0" smtClean="0"/>
              <a:t> Анастасия</a:t>
            </a:r>
          </a:p>
          <a:p>
            <a:pPr>
              <a:buNone/>
            </a:pPr>
            <a:r>
              <a:rPr lang="ru-RU" dirty="0" smtClean="0"/>
              <a:t>Наумова Ирина</a:t>
            </a:r>
          </a:p>
          <a:p>
            <a:pPr>
              <a:buNone/>
            </a:pPr>
            <a:r>
              <a:rPr lang="ru-RU" dirty="0" smtClean="0"/>
              <a:t>Рогозина Виктория</a:t>
            </a:r>
          </a:p>
          <a:p>
            <a:pPr>
              <a:buNone/>
            </a:pPr>
            <a:r>
              <a:rPr lang="ru-RU" dirty="0" err="1" smtClean="0"/>
              <a:t>Фанкина</a:t>
            </a:r>
            <a:r>
              <a:rPr lang="ru-RU" dirty="0" smtClean="0"/>
              <a:t> Варвара</a:t>
            </a:r>
            <a:endParaRPr lang="ru-RU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Салют!</a:t>
            </a:r>
            <a:endParaRPr lang="ru-RU" dirty="0"/>
          </a:p>
        </p:txBody>
      </p:sp>
      <p:pic>
        <p:nvPicPr>
          <p:cNvPr id="6" name="Рисунок 5" descr="bp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366228"/>
            <a:ext cx="5857916" cy="549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1428736"/>
            <a:ext cx="72152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87425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Салют и слава годовщине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Навеки памятного дня!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Салют Победе, что в Берлине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Огнём попрала мощь огня!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Салют её большим и малым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Творцам, что шли путем одним,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бойцам и генералам,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9874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Героям павшим и живым.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5007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Салют!</a:t>
            </a:r>
            <a:endParaRPr kumimoji="0" lang="ru-RU" sz="4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001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57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v_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5643578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22 июня 1945 года</a:t>
            </a:r>
            <a:br>
              <a:rPr lang="ru-RU" dirty="0" smtClean="0"/>
            </a:br>
            <a:r>
              <a:rPr lang="ru-RU" dirty="0" smtClean="0"/>
              <a:t> Война пришла в одно мгновение,</a:t>
            </a:r>
            <a:br>
              <a:rPr lang="ru-RU" dirty="0" smtClean="0"/>
            </a:br>
            <a:r>
              <a:rPr lang="ru-RU" dirty="0" smtClean="0"/>
              <a:t>Как будто снился страшный сон…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28802"/>
            <a:ext cx="4114800" cy="41973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Тонечке было 12 лет, за плечами 3 класса сельской школы. </a:t>
            </a:r>
            <a:r>
              <a:rPr lang="ru-RU" smtClean="0"/>
              <a:t>Отец </a:t>
            </a:r>
            <a:r>
              <a:rPr lang="ru-RU" dirty="0" smtClean="0"/>
              <a:t>– </a:t>
            </a:r>
            <a:r>
              <a:rPr lang="ru-RU" smtClean="0"/>
              <a:t>председатель колхоза, </a:t>
            </a:r>
            <a:r>
              <a:rPr lang="ru-RU" dirty="0" smtClean="0"/>
              <a:t>ушёл </a:t>
            </a:r>
            <a:r>
              <a:rPr lang="ru-RU" smtClean="0"/>
              <a:t>в партизаны.  </a:t>
            </a:r>
            <a:r>
              <a:rPr lang="ru-RU" dirty="0" smtClean="0"/>
              <a:t>Зимой 1942 года его отряд предал местный полицай, и отца расстреляли на глазах семьи после двух суток пыток. Тоня с сестричками стали круглыми сиротами…</a:t>
            </a:r>
            <a:endParaRPr lang="ru-RU" dirty="0"/>
          </a:p>
        </p:txBody>
      </p:sp>
      <p:pic>
        <p:nvPicPr>
          <p:cNvPr id="6" name="Рисунок 5" descr="p1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385762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33_04_childr1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1571604" y="2000240"/>
            <a:ext cx="3286148" cy="293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всё разбомбил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5857892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июня 1945 года</a:t>
            </a:r>
            <a:br>
              <a:rPr lang="ru-RU" dirty="0" smtClean="0"/>
            </a:br>
            <a:r>
              <a:rPr lang="ru-RU" dirty="0" smtClean="0"/>
              <a:t> Война пришла в одно мгновение,</a:t>
            </a:r>
            <a:br>
              <a:rPr lang="ru-RU" dirty="0" smtClean="0"/>
            </a:br>
            <a:r>
              <a:rPr lang="ru-RU" dirty="0" smtClean="0"/>
              <a:t>Как будто снился страшный сон…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Тонечке было 12 лет, за плечами 3 класса сельской школы, отец – председатель колхоза ушёл в партизаны  Зимой 1942 года его отряд предал местный полицай, и отца расстреляли на глазах семьи после двух суток пыток. Тоня с сестричками стали круглыми сиротами…</a:t>
            </a:r>
          </a:p>
          <a:p>
            <a:endParaRPr lang="ru-RU" dirty="0"/>
          </a:p>
        </p:txBody>
      </p:sp>
      <p:pic>
        <p:nvPicPr>
          <p:cNvPr id="7" name="Содержимое 6" descr="p18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7158" y="3214686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33_04_childr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000240"/>
            <a:ext cx="3286148" cy="293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селе остались старики и дети</a:t>
            </a:r>
            <a:endParaRPr lang="ru-RU" dirty="0"/>
          </a:p>
        </p:txBody>
      </p:sp>
      <p:pic>
        <p:nvPicPr>
          <p:cNvPr id="5" name="немцы жгли..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5357826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mam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61313" y="1571612"/>
            <a:ext cx="5542919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 даже они не были в безопасности!</a:t>
            </a:r>
            <a:endParaRPr lang="ru-RU" dirty="0"/>
          </a:p>
        </p:txBody>
      </p:sp>
      <p:pic>
        <p:nvPicPr>
          <p:cNvPr id="5" name="оте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5786454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part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928802"/>
            <a:ext cx="6390116" cy="4323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9600" dirty="0" smtClean="0"/>
              <a:t>1943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Освобождённый город                                                                                                                Приник щекой к восходу.                                                                                                                        Так много было горя                                                                                                                              За два тяжёлых года!</a:t>
            </a:r>
          </a:p>
          <a:p>
            <a:pPr marL="0" indent="0">
              <a:buNone/>
            </a:pPr>
            <a:endParaRPr lang="ru-RU" sz="16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То время  под прицелом                                                                                                           Тянулось слишком долго.                                                                                                                       Не все остались целы                                                                                                                     Родные... Было столько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                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Слёз, боли и страданий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На улицах морозных!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Остатки прежних зданий –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След вражеской повозки.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Всё чаще сердце бьётся,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Вдох делая короче.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Сегодняшнее солнце</a:t>
            </a:r>
          </a:p>
          <a:p>
            <a:pPr marL="0" indent="0">
              <a:buNone/>
            </a:pP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Войне конец пророчит!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37-1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57166"/>
            <a:ext cx="2643206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37-1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643314"/>
            <a:ext cx="4071966" cy="2928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Тонечка упросила в сельсовете, чтобы ей приписали год и в 15 лет пошла на войну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571744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 сих пор не совсем понимаю,</a:t>
            </a:r>
          </a:p>
          <a:p>
            <a:pPr marL="0" indent="0">
              <a:buNone/>
            </a:pPr>
            <a:r>
              <a:rPr lang="ru-RU" dirty="0" smtClean="0"/>
              <a:t>Как же я, и худа, и мала, </a:t>
            </a:r>
          </a:p>
          <a:p>
            <a:pPr marL="0" indent="0">
              <a:buNone/>
            </a:pPr>
            <a:r>
              <a:rPr lang="ru-RU" dirty="0" smtClean="0"/>
              <a:t>Сквозь пожары к победному Маю                          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кирзачах</a:t>
            </a:r>
            <a:r>
              <a:rPr lang="ru-RU" dirty="0" smtClean="0"/>
              <a:t> стопудовых дошла. 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анитракой был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72066" y="5786454"/>
            <a:ext cx="304800" cy="304800"/>
          </a:xfrm>
          <a:prstGeom prst="rect">
            <a:avLst/>
          </a:prstGeom>
        </p:spPr>
      </p:pic>
      <p:pic>
        <p:nvPicPr>
          <p:cNvPr id="7" name="Содержимое 6" descr="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lum contrast="30000"/>
          </a:blip>
          <a:stretch>
            <a:fillRect/>
          </a:stretch>
        </p:blipFill>
        <p:spPr>
          <a:xfrm rot="816064">
            <a:off x="5115818" y="2163552"/>
            <a:ext cx="3102963" cy="4183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616</Words>
  <Application>Microsoft Office PowerPoint</Application>
  <PresentationFormat>Экран (4:3)</PresentationFormat>
  <Paragraphs>113</Paragraphs>
  <Slides>29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ГБПОУ МО  «Московский областной медицинский  колледж №2»  Ступинский филиал  </vt:lpstr>
      <vt:lpstr>Петряшова Антонина Стефановна</vt:lpstr>
      <vt:lpstr>Салют!</vt:lpstr>
      <vt:lpstr>22 июня 1945 года  Война пришла в одно мгновение, Как будто снился страшный сон… </vt:lpstr>
      <vt:lpstr>22 июня 1945 года  Война пришла в одно мгновение, Как будто снился страшный сон…</vt:lpstr>
      <vt:lpstr>В селе остались старики и дети</vt:lpstr>
      <vt:lpstr>Но даже они не были в безопасности!</vt:lpstr>
      <vt:lpstr>1943</vt:lpstr>
      <vt:lpstr>Тонечка упросила в сельсовете, чтобы ей приписали год и в 15 лет пошла на войну</vt:lpstr>
      <vt:lpstr>И начались фронтовые будни</vt:lpstr>
      <vt:lpstr>Презентация PowerPoint</vt:lpstr>
      <vt:lpstr>Презентация PowerPoint</vt:lpstr>
      <vt:lpstr>Вслед за фронтом эвакогоспиталь 1588 шёл на  Берлин</vt:lpstr>
      <vt:lpstr>Многое повидала Антонина Стефановна  за эти годы</vt:lpstr>
      <vt:lpstr>Но страшнее всего для неё,              17 летней медсестрички показалась отправка на Родину эшелона с ранеными, у которых были ампутированы руки и ноги</vt:lpstr>
      <vt:lpstr>День Победы – это праздник со слезами на глазах…</vt:lpstr>
      <vt:lpstr>И здесь, в Германии, она встретила Степана Афанасьевича Петряшева, своего будущего мужа</vt:lpstr>
      <vt:lpstr>Они поженились</vt:lpstr>
      <vt:lpstr>Госпиталь 1588 расформировали только через 3 года</vt:lpstr>
      <vt:lpstr>И в 1948 году молодой капитан Петряшов с женой Тонечкой и дочкой Валечкой поехали ДОМОЙ!.....</vt:lpstr>
      <vt:lpstr>Презентация PowerPoint</vt:lpstr>
      <vt:lpstr>Презентация PowerPoint</vt:lpstr>
      <vt:lpstr>Презентация PowerPoint</vt:lpstr>
      <vt:lpstr>Презентация PowerPoint</vt:lpstr>
      <vt:lpstr>Салют, Победе!</vt:lpstr>
      <vt:lpstr>Салют, всем женщинам ветеранам!</vt:lpstr>
      <vt:lpstr>Спасибо, Вам, Антонина Стефановна!</vt:lpstr>
      <vt:lpstr>А лучшая награда – это счастливые дети и внуки</vt:lpstr>
      <vt:lpstr>В проекте участвовали:</vt:lpstr>
    </vt:vector>
  </TitlesOfParts>
  <Company>МОУ "Средняя общеобразовательная школа №28"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ЖЕНЩИНА НА ВОЙНЕ</dc:title>
  <dc:creator>kotova</dc:creator>
  <cp:lastModifiedBy>User</cp:lastModifiedBy>
  <cp:revision>86</cp:revision>
  <dcterms:created xsi:type="dcterms:W3CDTF">2010-04-13T09:10:40Z</dcterms:created>
  <dcterms:modified xsi:type="dcterms:W3CDTF">2021-11-20T06:57:23Z</dcterms:modified>
</cp:coreProperties>
</file>