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9" r:id="rId5"/>
    <p:sldId id="264" r:id="rId6"/>
    <p:sldId id="270" r:id="rId7"/>
    <p:sldId id="260" r:id="rId8"/>
    <p:sldId id="266" r:id="rId9"/>
    <p:sldId id="262" r:id="rId10"/>
    <p:sldId id="261" r:id="rId11"/>
    <p:sldId id="263" r:id="rId12"/>
    <p:sldId id="257" r:id="rId13"/>
    <p:sldId id="25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8F8B-11B1-4A21-BAE0-BEF395DF9CE5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E7B0-6539-49B9-A069-F44AC3FE0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7BB2-E0D2-4071-A781-C82E823ED697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5EE0-6E28-4BBA-BA75-6D546F794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6C7D-9A12-47FA-A462-3C6F65F0C77B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17DF-F370-45B8-982C-76D6FD357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4781-09A5-453F-B449-438238EAEA9D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57A6-E92A-4EE9-97ED-93D930ED7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214B-1B12-4605-9D9D-0D41ABD99229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92C0-723B-4905-BDE5-81A08F2AF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B379-169B-4AA9-884B-48B508C9981B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2537-712B-4826-8C06-4A514B012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36B1-CDD8-4AA6-81E7-B847A8A9DCAA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1979-AC4C-4BC0-A24A-EC1938E68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EE25-4CD9-4C81-9186-13C2BC214E58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9D1C-89F1-49C7-9236-0B3C3A1BE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04DF-E876-47ED-AB71-6560CFDAC6D2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A12E-A30F-433E-99B6-086C2749F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1484-5C20-4AB7-9245-945E1B17FF0E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634B-C5EC-4580-884B-77C37EA21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5099-C0FD-4C00-A2E2-5B5198B1C4A8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FBC6-627C-41EC-84F5-6CF68393C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1580EB-6F36-4C00-8899-013E20CB847C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36D2B-F6BC-4D3A-91AA-77120CC2E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13" descr="http://img841.imageshack.us/img841/8228/kenarlik14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34803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http://img841.imageshack.us/img841/8228/kenarlik14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95963" y="0"/>
            <a:ext cx="3348037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 descr="http://img841.imageshack.us/img841/8228/kenarlik14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5963" y="3509963"/>
            <a:ext cx="3348037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 descr="http://img841.imageshack.us/img841/8228/kenarlik14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509963"/>
            <a:ext cx="334803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071546"/>
            <a:ext cx="68054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975" y="50847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14356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"Перед лицом своих товарищей"</a:t>
            </a:r>
            <a:r>
              <a:rPr lang="ru-RU" sz="2800" b="1" dirty="0" smtClean="0">
                <a:ea typeface="Times New Roman"/>
                <a:cs typeface="Times New Roman"/>
              </a:rPr>
              <a:t/>
            </a:r>
            <a:br>
              <a:rPr lang="ru-RU" sz="2800" b="1" dirty="0" smtClean="0">
                <a:ea typeface="Times New Roman"/>
                <a:cs typeface="Times New Roman"/>
              </a:rPr>
            </a:br>
            <a:endParaRPr lang="ru-RU" sz="2800" b="1" dirty="0"/>
          </a:p>
        </p:txBody>
      </p:sp>
      <p:pic>
        <p:nvPicPr>
          <p:cNvPr id="2053" name="Picture 5" descr="C:\Users\Дом\Downloads\65c06e0dae7efd32869a5d82ea5e7af7_w720_h5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15304" cy="460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0034" y="928670"/>
            <a:ext cx="8643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\\192.168.1.244\общая папка\207\Быкова Е. В. не удалять\фото Е. В. Быкова1\фото.14.jpg"/>
          <p:cNvPicPr/>
          <p:nvPr/>
        </p:nvPicPr>
        <p:blipFill>
          <a:blip r:embed="rId2" cstate="print"/>
          <a:srcRect l="11454" t="3030" r="7762" b="59374"/>
          <a:stretch>
            <a:fillRect/>
          </a:stretch>
        </p:blipFill>
        <p:spPr bwMode="auto">
          <a:xfrm>
            <a:off x="428596" y="428604"/>
            <a:ext cx="409509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\\192.168.1.244\общая папка\207\Быкова Е. В. не удалять\фото Е. В. Быкова1\фото.18.jpg"/>
          <p:cNvPicPr/>
          <p:nvPr/>
        </p:nvPicPr>
        <p:blipFill>
          <a:blip r:embed="rId3"/>
          <a:srcRect l="15070" t="4451" r="10009" b="72443"/>
          <a:stretch>
            <a:fillRect/>
          </a:stretch>
        </p:blipFill>
        <p:spPr bwMode="auto">
          <a:xfrm>
            <a:off x="1714480" y="3929066"/>
            <a:ext cx="5580632" cy="243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192.168.1.244\общая папка\207\Быкова Е. В. не удалять\фото Е. В. Быкова1\фото.12.jpg"/>
          <p:cNvPicPr/>
          <p:nvPr/>
        </p:nvPicPr>
        <p:blipFill>
          <a:blip r:embed="rId4" cstate="print"/>
          <a:srcRect l="12123" t="1705" r="7093" b="62676"/>
          <a:stretch>
            <a:fillRect/>
          </a:stretch>
        </p:blipFill>
        <p:spPr bwMode="auto">
          <a:xfrm>
            <a:off x="4572000" y="642918"/>
            <a:ext cx="41467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\\192.168.1.244\общая папка\207\Быкова Е. В. не удалять\фото Е. В. Быкова1\фото.13.jpg"/>
          <p:cNvPicPr/>
          <p:nvPr/>
        </p:nvPicPr>
        <p:blipFill>
          <a:blip r:embed="rId2"/>
          <a:srcRect l="9316" t="4640" r="5296" b="61268"/>
          <a:stretch>
            <a:fillRect/>
          </a:stretch>
        </p:blipFill>
        <p:spPr bwMode="auto">
          <a:xfrm>
            <a:off x="2928926" y="3214686"/>
            <a:ext cx="5661260" cy="319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192.168.1.244\общая папка\207\Быкова Е. В. не удалять\фото Е. В. Быкова1\фото.19.jpg"/>
          <p:cNvPicPr/>
          <p:nvPr/>
        </p:nvPicPr>
        <p:blipFill>
          <a:blip r:embed="rId3"/>
          <a:srcRect l="12123" t="4546" r="7629" b="62688"/>
          <a:stretch>
            <a:fillRect/>
          </a:stretch>
        </p:blipFill>
        <p:spPr bwMode="auto">
          <a:xfrm>
            <a:off x="428597" y="428605"/>
            <a:ext cx="50720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3500437"/>
            <a:ext cx="228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Пионерский сбор-это форма коллективной творческой деятельности пионеров.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астя пионерия\фото Настя\чек 004.jpg"/>
          <p:cNvPicPr>
            <a:picLocks noChangeAspect="1" noChangeArrowheads="1"/>
          </p:cNvPicPr>
          <p:nvPr/>
        </p:nvPicPr>
        <p:blipFill>
          <a:blip r:embed="rId2"/>
          <a:srcRect l="28125" t="24265" r="25000" b="37132"/>
          <a:stretch>
            <a:fillRect/>
          </a:stretch>
        </p:blipFill>
        <p:spPr bwMode="auto">
          <a:xfrm>
            <a:off x="4357686" y="500042"/>
            <a:ext cx="4286280" cy="3000396"/>
          </a:xfrm>
          <a:prstGeom prst="rect">
            <a:avLst/>
          </a:prstGeom>
          <a:noFill/>
        </p:spPr>
      </p:pic>
      <p:pic>
        <p:nvPicPr>
          <p:cNvPr id="1027" name="Picture 3" descr="E:\настя пионерия\фото Настя\чек.jpg"/>
          <p:cNvPicPr>
            <a:picLocks noChangeAspect="1" noChangeArrowheads="1"/>
          </p:cNvPicPr>
          <p:nvPr/>
        </p:nvPicPr>
        <p:blipFill>
          <a:blip r:embed="rId3" cstate="print"/>
          <a:srcRect l="12500" t="12469" r="9375" b="14614"/>
          <a:stretch>
            <a:fillRect/>
          </a:stretch>
        </p:blipFill>
        <p:spPr bwMode="auto">
          <a:xfrm>
            <a:off x="2928926" y="3571876"/>
            <a:ext cx="4319930" cy="3091496"/>
          </a:xfrm>
          <a:prstGeom prst="rect">
            <a:avLst/>
          </a:prstGeom>
          <a:noFill/>
        </p:spPr>
      </p:pic>
      <p:pic>
        <p:nvPicPr>
          <p:cNvPr id="1028" name="Picture 4" descr="E:\настя пионерия\фото Настя\чек 001.jpg"/>
          <p:cNvPicPr>
            <a:picLocks noChangeAspect="1" noChangeArrowheads="1"/>
          </p:cNvPicPr>
          <p:nvPr/>
        </p:nvPicPr>
        <p:blipFill>
          <a:blip r:embed="rId4"/>
          <a:srcRect l="21875" t="18903" r="19531" b="30024"/>
          <a:stretch>
            <a:fillRect/>
          </a:stretch>
        </p:blipFill>
        <p:spPr bwMode="auto">
          <a:xfrm>
            <a:off x="285720" y="500042"/>
            <a:ext cx="400052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39750" y="620713"/>
            <a:ext cx="79930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E786~1\AppData\Local\Temp\Rar$DIa0.137\ЗКМ КП-115  Трофимов Пионерский лагерь «им. 50 ВЛКСМ»_1.JPEG"/>
          <p:cNvPicPr>
            <a:picLocks noChangeAspect="1" noChangeArrowheads="1"/>
          </p:cNvPicPr>
          <p:nvPr/>
        </p:nvPicPr>
        <p:blipFill>
          <a:blip r:embed="rId2" cstate="print"/>
          <a:srcRect l="5468" t="10256" r="4687" b="5960"/>
          <a:stretch>
            <a:fillRect/>
          </a:stretch>
        </p:blipFill>
        <p:spPr bwMode="auto">
          <a:xfrm>
            <a:off x="4643438" y="3571876"/>
            <a:ext cx="4000528" cy="2784840"/>
          </a:xfrm>
          <a:prstGeom prst="rect">
            <a:avLst/>
          </a:prstGeom>
          <a:noFill/>
        </p:spPr>
      </p:pic>
      <p:pic>
        <p:nvPicPr>
          <p:cNvPr id="7171" name="Picture 3" descr="C:\Users\E786~1\AppData\Local\Temp\Rar$DIa0.871\ЗКМ КП-117  Трофимов Пионерский лагерь им. Гагарина_1.JPEG"/>
          <p:cNvPicPr>
            <a:picLocks noChangeAspect="1" noChangeArrowheads="1"/>
          </p:cNvPicPr>
          <p:nvPr/>
        </p:nvPicPr>
        <p:blipFill>
          <a:blip r:embed="rId3" cstate="print"/>
          <a:srcRect l="8593" t="10431" r="7031" b="8232"/>
          <a:stretch>
            <a:fillRect/>
          </a:stretch>
        </p:blipFill>
        <p:spPr bwMode="auto">
          <a:xfrm>
            <a:off x="397703" y="500042"/>
            <a:ext cx="4170435" cy="3000396"/>
          </a:xfrm>
          <a:prstGeom prst="rect">
            <a:avLst/>
          </a:prstGeom>
          <a:noFill/>
        </p:spPr>
      </p:pic>
      <p:pic>
        <p:nvPicPr>
          <p:cNvPr id="7172" name="Picture 4" descr="C:\Users\E786~1\AppData\Local\Temp\Rar$DIa0.493\ЗКМ КП-588   Пионерский лагерь «50 лет ВЛКСМ»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4071966" cy="2794065"/>
          </a:xfrm>
          <a:prstGeom prst="rect">
            <a:avLst/>
          </a:prstGeom>
          <a:noFill/>
        </p:spPr>
      </p:pic>
      <p:pic>
        <p:nvPicPr>
          <p:cNvPr id="7173" name="Picture 5" descr="C:\Users\E786~1\AppData\Local\Temp\Rar$DIa0.227\ЗКМ КП-2949   Пионерский лагерь им. Гагарина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849" y="428604"/>
            <a:ext cx="401165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ownloads\p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428604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Год 1922</a:t>
            </a:r>
            <a:endParaRPr lang="ru-RU" sz="3200" dirty="0"/>
          </a:p>
        </p:txBody>
      </p:sp>
      <p:pic>
        <p:nvPicPr>
          <p:cNvPr id="3074" name="Picture 2" descr="C:\Users\Дом\Downloads\detd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9001"/>
            <a:ext cx="5072066" cy="3347116"/>
          </a:xfrm>
          <a:prstGeom prst="rect">
            <a:avLst/>
          </a:prstGeom>
          <a:noFill/>
        </p:spPr>
      </p:pic>
      <p:pic>
        <p:nvPicPr>
          <p:cNvPr id="3075" name="Picture 3" descr="C:\Users\Дом\Downloads\scale_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657600" cy="2584704"/>
          </a:xfrm>
          <a:prstGeom prst="rect">
            <a:avLst/>
          </a:prstGeom>
          <a:noFill/>
        </p:spPr>
      </p:pic>
      <p:pic>
        <p:nvPicPr>
          <p:cNvPr id="3076" name="Picture 4" descr="C:\Users\Дом\Downloads\9gj52b33a31edb1f_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643314"/>
            <a:ext cx="3711634" cy="26955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1071546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мае 1922 года </a:t>
            </a:r>
            <a:r>
              <a:rPr lang="ru-RU" dirty="0" smtClean="0"/>
              <a:t>II Всероссийская конференция РКСМ принимает резолюцию в которой «</a:t>
            </a:r>
            <a:r>
              <a:rPr lang="ru-RU" i="1" dirty="0" smtClean="0"/>
              <a:t>поручает ЦК разработать вопрос </a:t>
            </a:r>
            <a:r>
              <a:rPr lang="ru-RU" b="1" i="1" dirty="0" smtClean="0">
                <a:solidFill>
                  <a:srgbClr val="C00000"/>
                </a:solidFill>
              </a:rPr>
              <a:t>о детском движении»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388442"/>
            <a:ext cx="792961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buClr>
                <a:srgbClr val="000000"/>
              </a:buClr>
              <a:defRPr/>
            </a:pPr>
            <a:r>
              <a:rPr lang="ru-RU" altLang="ru-RU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TC Avant Garde Gothic" pitchFamily="34" charset="0"/>
              </a:rPr>
              <a:t>-</a:t>
            </a:r>
            <a:endParaRPr lang="ru-RU" alt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ownload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66"/>
            <a:ext cx="4625482" cy="3000396"/>
          </a:xfrm>
          <a:prstGeom prst="rect">
            <a:avLst/>
          </a:prstGeom>
          <a:noFill/>
        </p:spPr>
      </p:pic>
      <p:pic>
        <p:nvPicPr>
          <p:cNvPr id="1027" name="Picture 3" descr="C:\Users\Дом\Downloads\50530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3635376" cy="3047106"/>
          </a:xfrm>
          <a:prstGeom prst="rect">
            <a:avLst/>
          </a:prstGeom>
          <a:noFill/>
        </p:spPr>
      </p:pic>
      <p:pic>
        <p:nvPicPr>
          <p:cNvPr id="1028" name="Picture 4" descr="C:\Users\Дом\Downloads\8.jpg"/>
          <p:cNvPicPr>
            <a:picLocks noChangeAspect="1" noChangeArrowheads="1"/>
          </p:cNvPicPr>
          <p:nvPr/>
        </p:nvPicPr>
        <p:blipFill>
          <a:blip r:embed="rId4"/>
          <a:srcRect t="18113"/>
          <a:stretch>
            <a:fillRect/>
          </a:stretch>
        </p:blipFill>
        <p:spPr bwMode="auto">
          <a:xfrm>
            <a:off x="5250661" y="428604"/>
            <a:ext cx="3536181" cy="2786082"/>
          </a:xfrm>
          <a:prstGeom prst="rect">
            <a:avLst/>
          </a:prstGeom>
          <a:noFill/>
        </p:spPr>
      </p:pic>
      <p:pic>
        <p:nvPicPr>
          <p:cNvPr id="1029" name="Picture 5" descr="C:\Users\Дом\Downloads\Young+Pioneers,+1937.jpg"/>
          <p:cNvPicPr>
            <a:picLocks noChangeAspect="1" noChangeArrowheads="1"/>
          </p:cNvPicPr>
          <p:nvPr/>
        </p:nvPicPr>
        <p:blipFill>
          <a:blip r:embed="rId5"/>
          <a:srcRect t="14583" b="9375"/>
          <a:stretch>
            <a:fillRect/>
          </a:stretch>
        </p:blipFill>
        <p:spPr bwMode="auto">
          <a:xfrm>
            <a:off x="500034" y="3357562"/>
            <a:ext cx="452796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00760" y="428604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Год 1941.</a:t>
            </a:r>
            <a:endParaRPr lang="ru-RU" sz="3200" dirty="0"/>
          </a:p>
        </p:txBody>
      </p:sp>
      <p:pic>
        <p:nvPicPr>
          <p:cNvPr id="4098" name="Picture 2" descr="C:\Users\Дом\Downloads\img11.jpg"/>
          <p:cNvPicPr>
            <a:picLocks noChangeAspect="1" noChangeArrowheads="1"/>
          </p:cNvPicPr>
          <p:nvPr/>
        </p:nvPicPr>
        <p:blipFill>
          <a:blip r:embed="rId2"/>
          <a:srcRect l="53125" t="7291"/>
          <a:stretch>
            <a:fillRect/>
          </a:stretch>
        </p:blipFill>
        <p:spPr bwMode="auto">
          <a:xfrm>
            <a:off x="6000760" y="2214554"/>
            <a:ext cx="2793280" cy="4143380"/>
          </a:xfrm>
          <a:prstGeom prst="rect">
            <a:avLst/>
          </a:prstGeom>
          <a:noFill/>
        </p:spPr>
      </p:pic>
      <p:pic>
        <p:nvPicPr>
          <p:cNvPr id="4099" name="Picture 3" descr="C:\Users\Дом\Downloads\KOG_004880_00002_1_t218_141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5207587" cy="2926578"/>
          </a:xfrm>
          <a:prstGeom prst="rect">
            <a:avLst/>
          </a:prstGeom>
          <a:noFill/>
        </p:spPr>
      </p:pic>
      <p:pic>
        <p:nvPicPr>
          <p:cNvPr id="4100" name="Picture 4" descr="C:\Users\Дом\Downloads\image179.jpg"/>
          <p:cNvPicPr>
            <a:picLocks noChangeAspect="1" noChangeArrowheads="1"/>
          </p:cNvPicPr>
          <p:nvPr/>
        </p:nvPicPr>
        <p:blipFill>
          <a:blip r:embed="rId4"/>
          <a:srcRect l="33383" t="66667" r="33383"/>
          <a:stretch>
            <a:fillRect/>
          </a:stretch>
        </p:blipFill>
        <p:spPr bwMode="auto">
          <a:xfrm>
            <a:off x="1357290" y="428604"/>
            <a:ext cx="3857652" cy="293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000108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ом\Downloads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929586" cy="594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0660" y="500042"/>
            <a:ext cx="2975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«Пионеры – Родине».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Ленинская вахта труда; Поход боевой славы; Пионерский марш мира; Экспедиция по ленинским заветам; «Турнир смекалистых»; Рейд непримиримых; Малая олимпиада пяти колец.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Тимуровец; Сильные, смелые, ловкие; В мир прекрасного; Пионер – всем ребятам пример; Звездочка; Мир и солидарность.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928934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Мы верная смена твоя, комсомол!»</a:t>
            </a:r>
            <a:endParaRPr lang="ru-RU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3429000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Пионеры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Пионеры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патриоты-интернационалисты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Пионеры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смена комсомола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Пионеры сильные, смелые, ловкие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Пионеры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друзья прекрасного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ownloads\1979-год.-Приём-в-пионе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143404" cy="3051691"/>
          </a:xfrm>
          <a:prstGeom prst="rect">
            <a:avLst/>
          </a:prstGeom>
          <a:noFill/>
        </p:spPr>
      </p:pic>
      <p:pic>
        <p:nvPicPr>
          <p:cNvPr id="6147" name="Picture 3" descr="C:\Users\Дом\Downloads\7194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415" y="3429000"/>
            <a:ext cx="4572000" cy="3056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571480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повяжешь галстук,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Береги его: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 ведь с красным знаменем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Цвета одного.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3693318"/>
            <a:ext cx="3500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угла на галстуке были символом единства партии, комсомола и, самый короткий конец, пионерии.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фото Е. В. Быкова\фото.17.jpg"/>
          <p:cNvPicPr/>
          <p:nvPr/>
        </p:nvPicPr>
        <p:blipFill>
          <a:blip r:embed="rId2" cstate="print"/>
          <a:srcRect l="52741" t="22451" r="11978" b="34756"/>
          <a:stretch>
            <a:fillRect/>
          </a:stretch>
        </p:blipFill>
        <p:spPr bwMode="auto">
          <a:xfrm rot="5400000">
            <a:off x="1383471" y="-383395"/>
            <a:ext cx="2455269" cy="42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\\192.168.1.244\общая папка\207\Быкова Е. В. не удалять\фото Е. В. Быкова1\фото.05.jpg"/>
          <p:cNvPicPr/>
          <p:nvPr/>
        </p:nvPicPr>
        <p:blipFill>
          <a:blip r:embed="rId3"/>
          <a:srcRect l="24562" t="50000" r="21014" b="28030"/>
          <a:stretch>
            <a:fillRect/>
          </a:stretch>
        </p:blipFill>
        <p:spPr bwMode="auto">
          <a:xfrm>
            <a:off x="2643174" y="3214686"/>
            <a:ext cx="5727488" cy="32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1142984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той стране нет места лени,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бывает грустно там.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Наш девиз, значок и галстук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Помогают в этом нам.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85794"/>
            <a:ext cx="5857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Пионерская организация</a:t>
            </a:r>
            <a:endParaRPr lang="ru-RU" sz="2400" b="1" dirty="0"/>
          </a:p>
        </p:txBody>
      </p:sp>
      <p:sp>
        <p:nvSpPr>
          <p:cNvPr id="3" name="AutoShape 40"/>
          <p:cNvSpPr>
            <a:spLocks noChangeArrowheads="1"/>
          </p:cNvSpPr>
          <p:nvPr/>
        </p:nvSpPr>
        <p:spPr bwMode="auto">
          <a:xfrm>
            <a:off x="2500298" y="1357298"/>
            <a:ext cx="4214842" cy="1214446"/>
          </a:xfrm>
          <a:prstGeom prst="cloudCallout">
            <a:avLst>
              <a:gd name="adj1" fmla="val 505"/>
              <a:gd name="adj2" fmla="val 9140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Arial" charset="0"/>
              </a:rPr>
              <a:t>Старший пионерский вожатый</a:t>
            </a:r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auto">
          <a:xfrm>
            <a:off x="0" y="2643182"/>
            <a:ext cx="2786050" cy="1120772"/>
          </a:xfrm>
          <a:prstGeom prst="cloudCallout">
            <a:avLst>
              <a:gd name="adj1" fmla="val -12894"/>
              <a:gd name="adj2" fmla="val 9007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Palatino Linotype" pitchFamily="18" charset="0"/>
              </a:rPr>
              <a:t>Вожатый отряда</a:t>
            </a:r>
          </a:p>
        </p:txBody>
      </p:sp>
      <p:sp>
        <p:nvSpPr>
          <p:cNvPr id="5" name="AutoShape 42"/>
          <p:cNvSpPr>
            <a:spLocks noChangeArrowheads="1"/>
          </p:cNvSpPr>
          <p:nvPr/>
        </p:nvSpPr>
        <p:spPr bwMode="auto">
          <a:xfrm>
            <a:off x="6000761" y="2428868"/>
            <a:ext cx="2571768" cy="928693"/>
          </a:xfrm>
          <a:prstGeom prst="cloudCallout">
            <a:avLst>
              <a:gd name="adj1" fmla="val 16255"/>
              <a:gd name="adj2" fmla="val 9007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Palatino Linotype" pitchFamily="18" charset="0"/>
              </a:rPr>
              <a:t>Вожатый отряда</a:t>
            </a:r>
          </a:p>
        </p:txBody>
      </p:sp>
      <p:sp>
        <p:nvSpPr>
          <p:cNvPr id="6" name="_s1037"/>
          <p:cNvSpPr>
            <a:spLocks noChangeArrowheads="1"/>
          </p:cNvSpPr>
          <p:nvPr/>
        </p:nvSpPr>
        <p:spPr bwMode="auto">
          <a:xfrm>
            <a:off x="3286116" y="3000372"/>
            <a:ext cx="2286015" cy="928694"/>
          </a:xfrm>
          <a:prstGeom prst="roundRect">
            <a:avLst>
              <a:gd name="adj" fmla="val 50000"/>
            </a:avLst>
          </a:prstGeom>
          <a:solidFill>
            <a:srgbClr val="FF0000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none" lIns="101328" tIns="50665" rIns="101328" bIns="5066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Дружина</a:t>
            </a:r>
          </a:p>
        </p:txBody>
      </p:sp>
      <p:sp>
        <p:nvSpPr>
          <p:cNvPr id="8" name="_s1040"/>
          <p:cNvSpPr>
            <a:spLocks noChangeArrowheads="1"/>
          </p:cNvSpPr>
          <p:nvPr/>
        </p:nvSpPr>
        <p:spPr bwMode="auto">
          <a:xfrm>
            <a:off x="6929455" y="3571876"/>
            <a:ext cx="1785949" cy="714380"/>
          </a:xfrm>
          <a:prstGeom prst="roundRect">
            <a:avLst>
              <a:gd name="adj" fmla="val 50000"/>
            </a:avLst>
          </a:prstGeom>
          <a:solidFill>
            <a:srgbClr val="FF00FF">
              <a:alpha val="50000"/>
            </a:srgbClr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vert="horz" wrap="none" lIns="101328" tIns="50665" rIns="101328" bIns="5066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Отряды</a:t>
            </a:r>
          </a:p>
        </p:txBody>
      </p:sp>
      <p:sp>
        <p:nvSpPr>
          <p:cNvPr id="9" name="_s1040"/>
          <p:cNvSpPr>
            <a:spLocks noChangeArrowheads="1"/>
          </p:cNvSpPr>
          <p:nvPr/>
        </p:nvSpPr>
        <p:spPr bwMode="auto">
          <a:xfrm>
            <a:off x="428597" y="4214818"/>
            <a:ext cx="2071701" cy="857256"/>
          </a:xfrm>
          <a:prstGeom prst="roundRect">
            <a:avLst>
              <a:gd name="adj" fmla="val 50000"/>
            </a:avLst>
          </a:prstGeom>
          <a:solidFill>
            <a:srgbClr val="FF00FF">
              <a:alpha val="50000"/>
            </a:srgbClr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vert="horz" wrap="none" lIns="101328" tIns="50665" rIns="101328" bIns="5066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Отряды</a:t>
            </a:r>
          </a:p>
        </p:txBody>
      </p:sp>
      <p:sp>
        <p:nvSpPr>
          <p:cNvPr id="10" name="_s1040"/>
          <p:cNvSpPr>
            <a:spLocks noChangeArrowheads="1"/>
          </p:cNvSpPr>
          <p:nvPr/>
        </p:nvSpPr>
        <p:spPr bwMode="auto">
          <a:xfrm>
            <a:off x="3929059" y="4143380"/>
            <a:ext cx="1571635" cy="785818"/>
          </a:xfrm>
          <a:prstGeom prst="roundRect">
            <a:avLst>
              <a:gd name="adj" fmla="val 50000"/>
            </a:avLst>
          </a:prstGeom>
          <a:solidFill>
            <a:srgbClr val="FF00FF">
              <a:alpha val="50000"/>
            </a:srgbClr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vert="horz" wrap="none" lIns="101328" tIns="50665" rIns="101328" bIns="5066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Отряды</a:t>
            </a:r>
          </a:p>
        </p:txBody>
      </p:sp>
      <p:sp>
        <p:nvSpPr>
          <p:cNvPr id="11" name="_s1044"/>
          <p:cNvSpPr>
            <a:spLocks noChangeArrowheads="1"/>
          </p:cNvSpPr>
          <p:nvPr/>
        </p:nvSpPr>
        <p:spPr bwMode="auto">
          <a:xfrm>
            <a:off x="6858016" y="5572140"/>
            <a:ext cx="1785950" cy="571504"/>
          </a:xfrm>
          <a:prstGeom prst="roundRect">
            <a:avLst>
              <a:gd name="adj" fmla="val 50000"/>
            </a:avLst>
          </a:prstGeom>
          <a:solidFill>
            <a:srgbClr val="01BD0A">
              <a:alpha val="50000"/>
            </a:srgbClr>
          </a:solidFill>
          <a:ln w="28575">
            <a:solidFill>
              <a:srgbClr val="01BD0A"/>
            </a:solidFill>
            <a:round/>
            <a:headEnd/>
            <a:tailEnd/>
          </a:ln>
        </p:spPr>
        <p:txBody>
          <a:bodyPr vert="horz" wrap="none" lIns="120228" tIns="60115" rIns="120228" bIns="601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Пионерское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звено</a:t>
            </a:r>
          </a:p>
        </p:txBody>
      </p:sp>
      <p:sp>
        <p:nvSpPr>
          <p:cNvPr id="12" name="_s1044"/>
          <p:cNvSpPr>
            <a:spLocks noChangeArrowheads="1"/>
          </p:cNvSpPr>
          <p:nvPr/>
        </p:nvSpPr>
        <p:spPr bwMode="auto">
          <a:xfrm>
            <a:off x="6858016" y="4572008"/>
            <a:ext cx="1643074" cy="714380"/>
          </a:xfrm>
          <a:prstGeom prst="roundRect">
            <a:avLst>
              <a:gd name="adj" fmla="val 50000"/>
            </a:avLst>
          </a:prstGeom>
          <a:solidFill>
            <a:srgbClr val="01BD0A">
              <a:alpha val="50000"/>
            </a:srgbClr>
          </a:solidFill>
          <a:ln w="28575">
            <a:solidFill>
              <a:srgbClr val="01BD0A"/>
            </a:solidFill>
            <a:round/>
            <a:headEnd/>
            <a:tailEnd/>
          </a:ln>
        </p:spPr>
        <p:txBody>
          <a:bodyPr vert="horz" wrap="none" lIns="120228" tIns="60115" rIns="120228" bIns="601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Пионерское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звено</a:t>
            </a:r>
          </a:p>
        </p:txBody>
      </p:sp>
      <p:sp>
        <p:nvSpPr>
          <p:cNvPr id="13" name="_s1044"/>
          <p:cNvSpPr>
            <a:spLocks noChangeArrowheads="1"/>
          </p:cNvSpPr>
          <p:nvPr/>
        </p:nvSpPr>
        <p:spPr bwMode="auto">
          <a:xfrm>
            <a:off x="3929059" y="5000636"/>
            <a:ext cx="1785949" cy="714380"/>
          </a:xfrm>
          <a:prstGeom prst="roundRect">
            <a:avLst>
              <a:gd name="adj" fmla="val 50000"/>
            </a:avLst>
          </a:prstGeom>
          <a:solidFill>
            <a:srgbClr val="01BD0A">
              <a:alpha val="50000"/>
            </a:srgbClr>
          </a:solidFill>
          <a:ln w="28575">
            <a:solidFill>
              <a:srgbClr val="01BD0A"/>
            </a:solidFill>
            <a:round/>
            <a:headEnd/>
            <a:tailEnd/>
          </a:ln>
        </p:spPr>
        <p:txBody>
          <a:bodyPr vert="horz" wrap="none" lIns="120228" tIns="60115" rIns="120228" bIns="601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Пионерское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звено</a:t>
            </a:r>
          </a:p>
        </p:txBody>
      </p:sp>
      <p:sp>
        <p:nvSpPr>
          <p:cNvPr id="14" name="_s1044"/>
          <p:cNvSpPr>
            <a:spLocks noChangeArrowheads="1"/>
          </p:cNvSpPr>
          <p:nvPr/>
        </p:nvSpPr>
        <p:spPr bwMode="auto">
          <a:xfrm>
            <a:off x="3786183" y="5706898"/>
            <a:ext cx="2071701" cy="734308"/>
          </a:xfrm>
          <a:prstGeom prst="roundRect">
            <a:avLst>
              <a:gd name="adj" fmla="val 50000"/>
            </a:avLst>
          </a:prstGeom>
          <a:solidFill>
            <a:srgbClr val="01BD0A">
              <a:alpha val="50000"/>
            </a:srgbClr>
          </a:solidFill>
          <a:ln w="28575">
            <a:solidFill>
              <a:srgbClr val="01BD0A"/>
            </a:solidFill>
            <a:round/>
            <a:headEnd/>
            <a:tailEnd/>
          </a:ln>
        </p:spPr>
        <p:txBody>
          <a:bodyPr vert="horz" wrap="none" lIns="120228" tIns="60115" rIns="120228" bIns="601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Пионерское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звено</a:t>
            </a:r>
          </a:p>
        </p:txBody>
      </p:sp>
      <p:sp>
        <p:nvSpPr>
          <p:cNvPr id="15" name="_s1044"/>
          <p:cNvSpPr>
            <a:spLocks noChangeArrowheads="1"/>
          </p:cNvSpPr>
          <p:nvPr/>
        </p:nvSpPr>
        <p:spPr bwMode="auto">
          <a:xfrm>
            <a:off x="357159" y="5143512"/>
            <a:ext cx="2000263" cy="714380"/>
          </a:xfrm>
          <a:prstGeom prst="roundRect">
            <a:avLst>
              <a:gd name="adj" fmla="val 50000"/>
            </a:avLst>
          </a:prstGeom>
          <a:solidFill>
            <a:srgbClr val="01BD0A">
              <a:alpha val="50000"/>
            </a:srgbClr>
          </a:solidFill>
          <a:ln w="28575">
            <a:solidFill>
              <a:srgbClr val="01BD0A"/>
            </a:solidFill>
            <a:round/>
            <a:headEnd/>
            <a:tailEnd/>
          </a:ln>
        </p:spPr>
        <p:txBody>
          <a:bodyPr vert="horz" wrap="none" lIns="120228" tIns="60115" rIns="120228" bIns="601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Пионерское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звено</a:t>
            </a:r>
          </a:p>
        </p:txBody>
      </p:sp>
      <p:sp>
        <p:nvSpPr>
          <p:cNvPr id="16" name="_s1044"/>
          <p:cNvSpPr>
            <a:spLocks noChangeArrowheads="1"/>
          </p:cNvSpPr>
          <p:nvPr/>
        </p:nvSpPr>
        <p:spPr bwMode="auto">
          <a:xfrm>
            <a:off x="500035" y="5857892"/>
            <a:ext cx="2143139" cy="583314"/>
          </a:xfrm>
          <a:prstGeom prst="roundRect">
            <a:avLst>
              <a:gd name="adj" fmla="val 50000"/>
            </a:avLst>
          </a:prstGeom>
          <a:solidFill>
            <a:srgbClr val="01BD0A">
              <a:alpha val="50000"/>
            </a:srgbClr>
          </a:solidFill>
          <a:ln w="28575">
            <a:solidFill>
              <a:srgbClr val="01BD0A"/>
            </a:solidFill>
            <a:round/>
            <a:headEnd/>
            <a:tailEnd/>
          </a:ln>
        </p:spPr>
        <p:txBody>
          <a:bodyPr vert="horz" wrap="none" lIns="120228" tIns="60115" rIns="120228" bIns="601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Пионерское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звено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 6</Template>
  <TotalTime>363</TotalTime>
  <Words>205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Фокина Л. П. Шаблон (фон) презентации 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Пользователь</cp:lastModifiedBy>
  <cp:revision>40</cp:revision>
  <dcterms:created xsi:type="dcterms:W3CDTF">2016-04-18T17:45:08Z</dcterms:created>
  <dcterms:modified xsi:type="dcterms:W3CDTF">2022-04-25T08:48:37Z</dcterms:modified>
</cp:coreProperties>
</file>