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1" r:id="rId3"/>
    <p:sldId id="263" r:id="rId4"/>
    <p:sldId id="262" r:id="rId5"/>
    <p:sldId id="265" r:id="rId6"/>
    <p:sldId id="267" r:id="rId7"/>
    <p:sldId id="268" r:id="rId8"/>
    <p:sldId id="258" r:id="rId9"/>
    <p:sldId id="259" r:id="rId10"/>
    <p:sldId id="260" r:id="rId11"/>
    <p:sldId id="269" r:id="rId12"/>
    <p:sldId id="270" r:id="rId13"/>
    <p:sldId id="264" r:id="rId14"/>
    <p:sldId id="266" r:id="rId1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FA5A0-4207-4D9A-BD41-21634E9427EC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176C9-4725-4A96-9D40-BCBD7FBD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931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F1CB7-726C-429A-A6E4-7EA12A2C4ECB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B9089-78F1-45FF-884B-AF626B462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6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B9089-78F1-45FF-884B-AF626B462BE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439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B9089-78F1-45FF-884B-AF626B462BE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333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B9089-78F1-45FF-884B-AF626B462BE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315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B9089-78F1-45FF-884B-AF626B462BE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40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B9089-78F1-45FF-884B-AF626B462BE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970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B9089-78F1-45FF-884B-AF626B462BE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086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B9089-78F1-45FF-884B-AF626B462BE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04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B9089-78F1-45FF-884B-AF626B462BE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677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B9089-78F1-45FF-884B-AF626B462BE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6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B9089-78F1-45FF-884B-AF626B462BE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982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B9089-78F1-45FF-884B-AF626B462BE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51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B9089-78F1-45FF-884B-AF626B462BE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2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B9089-78F1-45FF-884B-AF626B462BE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13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B9089-78F1-45FF-884B-AF626B462BE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00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965B-786E-4082-98DC-3660A3FF1835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262B-5C4C-4D89-A0AC-C56B2EC40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2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965B-786E-4082-98DC-3660A3FF1835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262B-5C4C-4D89-A0AC-C56B2EC40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57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965B-786E-4082-98DC-3660A3FF1835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262B-5C4C-4D89-A0AC-C56B2EC40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77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965B-786E-4082-98DC-3660A3FF1835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262B-5C4C-4D89-A0AC-C56B2EC40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29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965B-786E-4082-98DC-3660A3FF1835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262B-5C4C-4D89-A0AC-C56B2EC40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46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965B-786E-4082-98DC-3660A3FF1835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262B-5C4C-4D89-A0AC-C56B2EC40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19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965B-786E-4082-98DC-3660A3FF1835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262B-5C4C-4D89-A0AC-C56B2EC40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45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965B-786E-4082-98DC-3660A3FF1835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262B-5C4C-4D89-A0AC-C56B2EC40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9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965B-786E-4082-98DC-3660A3FF1835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262B-5C4C-4D89-A0AC-C56B2EC40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9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965B-786E-4082-98DC-3660A3FF1835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262B-5C4C-4D89-A0AC-C56B2EC40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3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965B-786E-4082-98DC-3660A3FF1835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262B-5C4C-4D89-A0AC-C56B2EC40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52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5965B-786E-4082-98DC-3660A3FF1835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4262B-5C4C-4D89-A0AC-C56B2EC40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0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629" y="2056376"/>
            <a:ext cx="11991702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 smtClean="0"/>
              <a:t>ГБУ ДО ЦТТ </a:t>
            </a:r>
            <a:br>
              <a:rPr lang="ru-RU" sz="3600" dirty="0" smtClean="0"/>
            </a:br>
            <a:r>
              <a:rPr lang="ru-RU" sz="3600" dirty="0" smtClean="0"/>
              <a:t>Адмиралтейского района</a:t>
            </a:r>
            <a:r>
              <a:rPr lang="ru-RU" sz="3600" dirty="0"/>
              <a:t> </a:t>
            </a:r>
            <a:r>
              <a:rPr lang="ru-RU" sz="3600" dirty="0" smtClean="0"/>
              <a:t>Санкт-Петербурга</a:t>
            </a:r>
            <a:br>
              <a:rPr lang="ru-RU" sz="36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53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Профориентационная игра </a:t>
            </a:r>
            <a:br>
              <a:rPr lang="ru-RU" sz="53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ru-RU" sz="5300" b="1" i="1" dirty="0" smtClean="0">
                <a:solidFill>
                  <a:srgbClr val="FF000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«Круговорот работ»</a:t>
            </a:r>
            <a:endParaRPr lang="ru-RU" sz="5300" b="1" i="1" dirty="0">
              <a:solidFill>
                <a:srgbClr val="FF0000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7577" y="5726929"/>
            <a:ext cx="9144000" cy="1655762"/>
          </a:xfrm>
        </p:spPr>
        <p:txBody>
          <a:bodyPr/>
          <a:lstStyle/>
          <a:p>
            <a:r>
              <a:rPr lang="ru-RU" dirty="0" smtClean="0"/>
              <a:t>17 марта 2022 год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821" y="4689282"/>
            <a:ext cx="4502331" cy="20752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7" y="149640"/>
            <a:ext cx="2011680" cy="190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5" y="340851"/>
            <a:ext cx="3298380" cy="23936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178" y="1976845"/>
            <a:ext cx="3477178" cy="2368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369" y="4202972"/>
            <a:ext cx="3399514" cy="2337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72226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89165" y="374469"/>
            <a:ext cx="8908869" cy="1959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VII</a:t>
            </a: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этап</a:t>
            </a:r>
          </a:p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Кроссворд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036" y="2493372"/>
            <a:ext cx="4762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39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61851" y="330926"/>
            <a:ext cx="11059886" cy="20465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VIII </a:t>
            </a:r>
            <a:r>
              <a:rPr lang="ru-RU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этап</a:t>
            </a:r>
          </a:p>
          <a:p>
            <a:pPr algn="ctr"/>
            <a:r>
              <a:rPr lang="ru-RU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ВЕСЕЛАЯ ВИКТОРИНА О ПРОФЕССИЯХ</a:t>
            </a:r>
            <a:endParaRPr lang="ru-RU" sz="4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324" y="2548145"/>
            <a:ext cx="5234940" cy="417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365" y="498762"/>
            <a:ext cx="6251323" cy="5613688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62148" y="1128464"/>
            <a:ext cx="5625738" cy="4354285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Подведение итогов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61996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310" y="632856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I</a:t>
            </a:r>
            <a:r>
              <a:rPr lang="ru-RU" dirty="0" smtClean="0"/>
              <a:t> этап</a:t>
            </a:r>
            <a:br>
              <a:rPr lang="ru-RU" dirty="0" smtClean="0"/>
            </a:br>
            <a:r>
              <a:rPr lang="ru-RU" dirty="0" smtClean="0"/>
              <a:t>«Найди профессию»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285" y="2014103"/>
            <a:ext cx="4594515" cy="4594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99359"/>
            <a:ext cx="5223164" cy="490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14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784" y="1011210"/>
            <a:ext cx="7621299" cy="546432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027611" y="96809"/>
            <a:ext cx="10563497" cy="1923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II</a:t>
            </a:r>
            <a:r>
              <a:rPr lang="fr-FR" sz="4800" dirty="0" smtClean="0"/>
              <a:t> </a:t>
            </a:r>
            <a:r>
              <a:rPr lang="ru-RU" sz="4800" dirty="0" smtClean="0"/>
              <a:t>этап</a:t>
            </a:r>
          </a:p>
          <a:p>
            <a:pPr algn="ctr"/>
            <a:r>
              <a:rPr lang="ru-RU" sz="4800" dirty="0" smtClean="0"/>
              <a:t>Профессии на букву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94760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184"/>
            <a:ext cx="7551162" cy="566337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6984274" y="1663337"/>
            <a:ext cx="4807132" cy="289124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 smtClean="0"/>
              <a:t>III</a:t>
            </a:r>
            <a:r>
              <a:rPr lang="ru-RU" sz="6600" dirty="0" smtClean="0"/>
              <a:t> этап </a:t>
            </a:r>
          </a:p>
          <a:p>
            <a:pPr algn="ctr"/>
            <a:r>
              <a:rPr lang="ru-RU" sz="6600" dirty="0" smtClean="0"/>
              <a:t>Профи-тест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905747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688" y="955567"/>
            <a:ext cx="5731115" cy="5126071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841966" y="1628503"/>
            <a:ext cx="7123611" cy="3492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IV</a:t>
            </a:r>
            <a:r>
              <a:rPr lang="ru-RU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этап</a:t>
            </a:r>
          </a:p>
          <a:p>
            <a:pPr algn="ctr"/>
            <a:r>
              <a:rPr lang="ru-RU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Конкурс анаграмм</a:t>
            </a:r>
            <a:endParaRPr lang="ru-RU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31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33007" y="217714"/>
            <a:ext cx="8882742" cy="217714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</a:t>
            </a:r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этап</a:t>
            </a:r>
          </a:p>
          <a:p>
            <a:pPr algn="ctr"/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Самая-</a:t>
            </a:r>
            <a:r>
              <a:rPr lang="ru-RU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самя</a:t>
            </a:r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…</a:t>
            </a:r>
            <a:endParaRPr lang="ru-RU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570" y="2488473"/>
            <a:ext cx="4204063" cy="420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70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11383" y="644434"/>
            <a:ext cx="8534400" cy="191588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</a:t>
            </a:r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этап</a:t>
            </a:r>
          </a:p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ПРОФСЛОВАРЬ</a:t>
            </a:r>
            <a:endParaRPr lang="ru-RU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833" y="321074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30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4" y="155472"/>
            <a:ext cx="3955142" cy="31109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91" y="3553094"/>
            <a:ext cx="4740758" cy="3160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8694" y="121357"/>
            <a:ext cx="4766404" cy="3179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0765" y="3553094"/>
            <a:ext cx="3994333" cy="2995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24769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33" y="283813"/>
            <a:ext cx="4083678" cy="2799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061" y="3704113"/>
            <a:ext cx="4217225" cy="2805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6519" y="205436"/>
            <a:ext cx="4112307" cy="3084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31" y="3458238"/>
            <a:ext cx="4068780" cy="3051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985647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50</Words>
  <Application>Microsoft Office PowerPoint</Application>
  <PresentationFormat>Широкоэкранный</PresentationFormat>
  <Paragraphs>32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BatangChe</vt:lpstr>
      <vt:lpstr>Arial</vt:lpstr>
      <vt:lpstr>Calibri</vt:lpstr>
      <vt:lpstr>Calibri Light</vt:lpstr>
      <vt:lpstr>Тема Office</vt:lpstr>
      <vt:lpstr>  ГБУ ДО ЦТТ  Адмиралтейского района Санкт-Петербурга  Профориентационная игра  «Круговорот работ»</vt:lpstr>
      <vt:lpstr>I этап «Найди профессию»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 ДО ЦТТ  Адмиралтейского района Санкт-Петербурга  Профориентационная игра  «Круговорот работ»</dc:title>
  <dc:creator>Михайлова Ольга Николаевна</dc:creator>
  <cp:lastModifiedBy>Михайлова Ольга Николаевна</cp:lastModifiedBy>
  <cp:revision>12</cp:revision>
  <cp:lastPrinted>2022-06-24T08:39:46Z</cp:lastPrinted>
  <dcterms:created xsi:type="dcterms:W3CDTF">2022-03-14T12:39:15Z</dcterms:created>
  <dcterms:modified xsi:type="dcterms:W3CDTF">2022-06-24T08:44:56Z</dcterms:modified>
</cp:coreProperties>
</file>