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68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5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AE4B-49E8-43DA-AC79-142740585DF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4D34-5382-445B-9B63-E1062BCBE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70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AE4B-49E8-43DA-AC79-142740585DF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4D34-5382-445B-9B63-E1062BCBE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664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AE4B-49E8-43DA-AC79-142740585DF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4D34-5382-445B-9B63-E1062BCBE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420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AE4B-49E8-43DA-AC79-142740585DF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4D34-5382-445B-9B63-E1062BCBE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46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AE4B-49E8-43DA-AC79-142740585DF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4D34-5382-445B-9B63-E1062BCBE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67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AE4B-49E8-43DA-AC79-142740585DF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4D34-5382-445B-9B63-E1062BCBE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9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AE4B-49E8-43DA-AC79-142740585DF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4D34-5382-445B-9B63-E1062BCBE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36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AE4B-49E8-43DA-AC79-142740585DF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4D34-5382-445B-9B63-E1062BCBE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31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AE4B-49E8-43DA-AC79-142740585DF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4D34-5382-445B-9B63-E1062BCBE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56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AE4B-49E8-43DA-AC79-142740585DF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4D34-5382-445B-9B63-E1062BCBE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43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AE4B-49E8-43DA-AC79-142740585DF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4D34-5382-445B-9B63-E1062BCBE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59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EAE4B-49E8-43DA-AC79-142740585DF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04D34-5382-445B-9B63-E1062BCBE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68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556758-533B-4E08-8DC0-59D9350ECD2C}"/>
              </a:ext>
            </a:extLst>
          </p:cNvPr>
          <p:cNvSpPr txBox="1"/>
          <p:nvPr/>
        </p:nvSpPr>
        <p:spPr>
          <a:xfrm>
            <a:off x="2332383" y="1033669"/>
            <a:ext cx="4479234" cy="156966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Изменения в природе » события в школе</a:t>
            </a:r>
          </a:p>
        </p:txBody>
      </p:sp>
    </p:spTree>
    <p:extLst>
      <p:ext uri="{BB962C8B-B14F-4D97-AF65-F5344CB8AC3E}">
        <p14:creationId xmlns:p14="http://schemas.microsoft.com/office/powerpoint/2010/main" val="2358479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6C60C4-C75C-4C91-B685-8B3A35537F85}"/>
              </a:ext>
            </a:extLst>
          </p:cNvPr>
          <p:cNvSpPr txBox="1"/>
          <p:nvPr/>
        </p:nvSpPr>
        <p:spPr>
          <a:xfrm>
            <a:off x="768626" y="437321"/>
            <a:ext cx="8029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Тематические уроки.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2CC050-84E2-440E-848B-D82FB2F51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9" y="1374215"/>
            <a:ext cx="4581755" cy="28063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AA8711-D068-4C94-98AA-C14897FF4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99" y="1374215"/>
            <a:ext cx="2937162" cy="22028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6810CE-EA1C-46BE-BA6C-DFE45AF17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89" y="2865276"/>
            <a:ext cx="1963882" cy="26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79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D6673F-F02F-4CA6-8790-31ECA57FB873}"/>
              </a:ext>
            </a:extLst>
          </p:cNvPr>
          <p:cNvSpPr txBox="1"/>
          <p:nvPr/>
        </p:nvSpPr>
        <p:spPr>
          <a:xfrm>
            <a:off x="768626" y="437321"/>
            <a:ext cx="8029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Применяем полученные знания на практике.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542B22-5818-4D0D-808C-0CF2C1EA2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17" y="1883871"/>
            <a:ext cx="2836718" cy="18911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CC90C7-15A8-446C-9C1B-C4F09DF4B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1883871"/>
            <a:ext cx="3605646" cy="24037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872B9E-02FF-48CE-9F34-9E5C47EF4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09" y="3940021"/>
            <a:ext cx="2444260" cy="16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32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AB6C57-AC3C-46B2-9C76-BA8234E0CA22}"/>
              </a:ext>
            </a:extLst>
          </p:cNvPr>
          <p:cNvSpPr txBox="1"/>
          <p:nvPr/>
        </p:nvSpPr>
        <p:spPr>
          <a:xfrm>
            <a:off x="768626" y="437321"/>
            <a:ext cx="8029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Создаем свои лаборатории.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D3DEC1-99D9-4B3F-A3A8-957CC43E8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5" y="1206762"/>
            <a:ext cx="2878283" cy="19188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0AC4BD-F7CC-4415-8DBC-FC0746118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335" y="2563090"/>
            <a:ext cx="2115329" cy="28263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9ECF67-700F-460D-BFB1-E89714733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85" y="1537856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87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ECA5B9-566B-42F5-A8E3-847D73593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54" y="569227"/>
            <a:ext cx="3459738" cy="23055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72451A-68BC-4794-940B-CDD235C67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877" y="3466504"/>
            <a:ext cx="2939989" cy="19592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058D97-6BBB-4647-ACDC-53D8F5092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4" y="2492087"/>
            <a:ext cx="3643745" cy="27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2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DABF1-2721-4E8B-99AD-5DA721737E20}"/>
              </a:ext>
            </a:extLst>
          </p:cNvPr>
          <p:cNvSpPr txBox="1"/>
          <p:nvPr/>
        </p:nvSpPr>
        <p:spPr>
          <a:xfrm>
            <a:off x="768626" y="437321"/>
            <a:ext cx="8029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Внеурочная система образования.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80A3E0-E13D-4D30-A6A0-FA750E9FC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9" y="2695842"/>
            <a:ext cx="3003943" cy="20024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BBB1DB-8E31-44F5-98D9-445FB5986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08" y="3697051"/>
            <a:ext cx="2580387" cy="1720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0C6ACE-CF6A-4D01-89C4-905DE5AF8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932" y="1186192"/>
            <a:ext cx="3480659" cy="23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5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392BC5-5FAD-4EC1-BD12-1666FD10F4A7}"/>
              </a:ext>
            </a:extLst>
          </p:cNvPr>
          <p:cNvSpPr txBox="1"/>
          <p:nvPr/>
        </p:nvSpPr>
        <p:spPr>
          <a:xfrm>
            <a:off x="768626" y="437321"/>
            <a:ext cx="8029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Использование всех возможностей города.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FFE5AF-5F29-432F-8A06-3263C8601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2" y="2129767"/>
            <a:ext cx="3454400" cy="21935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92B6AE-83B8-4637-8E91-85DB2CC20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30" y="2776267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69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EF28B7-D958-4D4C-97DA-11251CFDAC5A}"/>
              </a:ext>
            </a:extLst>
          </p:cNvPr>
          <p:cNvSpPr txBox="1"/>
          <p:nvPr/>
        </p:nvSpPr>
        <p:spPr>
          <a:xfrm>
            <a:off x="768626" y="437321"/>
            <a:ext cx="8029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Критическое мышление, а не слепое следование моде.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63BE08-8826-440A-BCF0-409D498A5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9" y="2147264"/>
            <a:ext cx="2313708" cy="30849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FEE8D9-F8A4-40D2-B550-92EFB8A7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2369127"/>
            <a:ext cx="3397825" cy="254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2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485878-94A2-44E2-A36A-8CC6A12D2EE6}"/>
              </a:ext>
            </a:extLst>
          </p:cNvPr>
          <p:cNvSpPr txBox="1"/>
          <p:nvPr/>
        </p:nvSpPr>
        <p:spPr>
          <a:xfrm>
            <a:off x="768626" y="437321"/>
            <a:ext cx="8029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Recraft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21B58E-AAF9-412F-9226-F65ABFD0B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80" y="1428988"/>
            <a:ext cx="3269673" cy="21789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0AD8F4-8B33-4060-9C00-7413770CF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7" y="1428987"/>
            <a:ext cx="3034144" cy="20227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D15AFE-44E9-4705-8DEF-6C5A77096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37" y="3216988"/>
            <a:ext cx="3268397" cy="217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45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E409F9-B4FA-4257-ABC5-3E1A44507B2B}"/>
              </a:ext>
            </a:extLst>
          </p:cNvPr>
          <p:cNvSpPr txBox="1"/>
          <p:nvPr/>
        </p:nvSpPr>
        <p:spPr>
          <a:xfrm>
            <a:off x="768626" y="437321"/>
            <a:ext cx="8029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Взаимодействие поколений.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BFB00F-D0A7-4634-906B-F6F17BDCE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" y="1717963"/>
            <a:ext cx="3612958" cy="24076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C7DA15-A731-4FAF-9EA9-709248781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61" y="2921812"/>
            <a:ext cx="3612958" cy="24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09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E409F9-B4FA-4257-ABC5-3E1A44507B2B}"/>
              </a:ext>
            </a:extLst>
          </p:cNvPr>
          <p:cNvSpPr txBox="1"/>
          <p:nvPr/>
        </p:nvSpPr>
        <p:spPr>
          <a:xfrm>
            <a:off x="768626" y="437321"/>
            <a:ext cx="8029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Живем общей идей. Показываем на своём примере.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54CDA6-0CA4-485E-A8A3-0D0A6FF2A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" y="2093768"/>
            <a:ext cx="3765357" cy="21180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41F87D-0323-4F4D-98E1-250E0EA83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80" y="2093768"/>
            <a:ext cx="1995055" cy="35467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2DFB63-3E7B-4A5D-8CDD-177B88DAB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57" y="3565295"/>
            <a:ext cx="2569152" cy="17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8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CCDDCD-942E-4C4E-A2D2-750549DA2836}"/>
              </a:ext>
            </a:extLst>
          </p:cNvPr>
          <p:cNvSpPr txBox="1"/>
          <p:nvPr/>
        </p:nvSpPr>
        <p:spPr>
          <a:xfrm>
            <a:off x="768626" y="437321"/>
            <a:ext cx="7557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Находим взаимосвязи везде.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7C1AC3-9FD2-4D74-AB50-B734CA2C7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5" y="1206762"/>
            <a:ext cx="4341273" cy="28941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5D4670-CACF-4F5A-A706-68F14183C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34" y="2143829"/>
            <a:ext cx="4853911" cy="32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27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EB62C5-36C3-4E32-8E99-6EB32FFFCFC5}"/>
              </a:ext>
            </a:extLst>
          </p:cNvPr>
          <p:cNvSpPr txBox="1"/>
          <p:nvPr/>
        </p:nvSpPr>
        <p:spPr>
          <a:xfrm>
            <a:off x="768626" y="437321"/>
            <a:ext cx="8029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Учитываем возраст учащихся, используем </a:t>
            </a:r>
            <a:r>
              <a:rPr lang="ru-RU" sz="4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сторителинг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игры.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78117C-701F-41C3-B741-8E30A4652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2076401"/>
            <a:ext cx="4059382" cy="27051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0DA2C8-32C6-4341-9609-E25827C6F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9" y="2076401"/>
            <a:ext cx="3422073" cy="3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1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84C7C4-EAF6-42F6-AF65-F105A2052B2C}"/>
              </a:ext>
            </a:extLst>
          </p:cNvPr>
          <p:cNvSpPr txBox="1"/>
          <p:nvPr/>
        </p:nvSpPr>
        <p:spPr>
          <a:xfrm>
            <a:off x="768626" y="437321"/>
            <a:ext cx="8029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Показываем фокусы, удивляем.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68CDFC-49EC-4B63-B817-1E276242B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5" y="2279449"/>
            <a:ext cx="2563660" cy="11495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D83F5B-360C-4B0F-B976-99303DA2E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126" y="2858851"/>
            <a:ext cx="5236109" cy="23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5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7A38A6-EC6D-4436-B51C-40A157E2D60E}"/>
              </a:ext>
            </a:extLst>
          </p:cNvPr>
          <p:cNvSpPr txBox="1"/>
          <p:nvPr/>
        </p:nvSpPr>
        <p:spPr>
          <a:xfrm>
            <a:off x="768626" y="437321"/>
            <a:ext cx="80290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Затрагиваем все формы познания. Даем возможность получать свои собственные результаты.</a:t>
            </a:r>
          </a:p>
        </p:txBody>
      </p:sp>
    </p:spTree>
    <p:extLst>
      <p:ext uri="{BB962C8B-B14F-4D97-AF65-F5344CB8AC3E}">
        <p14:creationId xmlns:p14="http://schemas.microsoft.com/office/powerpoint/2010/main" val="626028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84A171-171E-414A-9D6D-533525C21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886691"/>
            <a:ext cx="2826327" cy="21197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950C6A-BAB9-4322-AE9A-F2ED3C145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549235"/>
            <a:ext cx="2265218" cy="30202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E3FF0F-6D2E-4B3A-BD28-A3AF486F8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3" y="886690"/>
            <a:ext cx="2826327" cy="21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06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C85294-6E7B-4B48-B5B2-F1FA2E30E1F5}"/>
              </a:ext>
            </a:extLst>
          </p:cNvPr>
          <p:cNvSpPr txBox="1"/>
          <p:nvPr/>
        </p:nvSpPr>
        <p:spPr>
          <a:xfrm>
            <a:off x="768626" y="437321"/>
            <a:ext cx="8029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Участие в личных конкурсах. Помощь тьюторов.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280E55-D7EA-468E-A68B-0C7C34C20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9038" y="2843546"/>
            <a:ext cx="3061855" cy="20412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0EF184-18ED-4339-A7E2-404E3E049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108" y="2843544"/>
            <a:ext cx="3061856" cy="20412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70CD8C-47CE-400D-97BB-B4CA13D31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24" y="2856245"/>
            <a:ext cx="3023754" cy="20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60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3F83DB-E3A0-411E-B2F4-3CAEF1D3F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4" y="865909"/>
            <a:ext cx="3657601" cy="2438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5EDE11-6A2A-4A72-8C94-C07AEAC1F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55" y="401781"/>
            <a:ext cx="2918691" cy="21890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4F9D88-F08B-41A9-80D6-14F2F7D1C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13366"/>
            <a:ext cx="3343561" cy="250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53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EB7132-BEC2-4BC1-802E-B7D8DB492BDF}"/>
              </a:ext>
            </a:extLst>
          </p:cNvPr>
          <p:cNvSpPr txBox="1"/>
          <p:nvPr/>
        </p:nvSpPr>
        <p:spPr>
          <a:xfrm>
            <a:off x="768626" y="437321"/>
            <a:ext cx="8029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Преобразовываем пространство.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D006A8-8AE6-4DBA-A922-6DE990B54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30" y="1704109"/>
            <a:ext cx="3938154" cy="26254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64FFF-C4DF-42DD-8E15-608B97CF6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73" y="3235385"/>
            <a:ext cx="2608118" cy="173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298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513</TotalTime>
  <Words>123</Words>
  <Application>Microsoft Office PowerPoint</Application>
  <PresentationFormat>Экран (4:3)</PresentationFormat>
  <Paragraphs>16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Александра</dc:creator>
  <cp:lastModifiedBy>Александра Александра</cp:lastModifiedBy>
  <cp:revision>7</cp:revision>
  <dcterms:created xsi:type="dcterms:W3CDTF">2022-06-22T08:40:43Z</dcterms:created>
  <dcterms:modified xsi:type="dcterms:W3CDTF">2022-06-24T06:15:46Z</dcterms:modified>
</cp:coreProperties>
</file>