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1" r:id="rId3"/>
    <p:sldId id="282" r:id="rId4"/>
    <p:sldId id="283" r:id="rId5"/>
    <p:sldId id="285" r:id="rId6"/>
    <p:sldId id="284" r:id="rId7"/>
    <p:sldId id="273" r:id="rId8"/>
    <p:sldId id="275" r:id="rId9"/>
    <p:sldId id="265" r:id="rId10"/>
    <p:sldId id="272" r:id="rId11"/>
    <p:sldId id="276" r:id="rId12"/>
    <p:sldId id="277" r:id="rId13"/>
    <p:sldId id="257" r:id="rId14"/>
    <p:sldId id="259" r:id="rId15"/>
    <p:sldId id="286" r:id="rId16"/>
    <p:sldId id="287" r:id="rId17"/>
    <p:sldId id="288" r:id="rId18"/>
    <p:sldId id="278" r:id="rId19"/>
    <p:sldId id="289" r:id="rId20"/>
    <p:sldId id="290" r:id="rId21"/>
    <p:sldId id="279" r:id="rId22"/>
    <p:sldId id="28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723"/>
    <a:srgbClr val="385D8A"/>
    <a:srgbClr val="4F81B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1CEC-691F-4F7A-B6A5-C31AD9A83C0E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CA8D-3A29-4EC1-951C-868537ED89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A53A9-2746-4B39-BB19-4AA97FC15090}" type="slidenum">
              <a:rPr lang="ru-RU" smtClean="0">
                <a:latin typeface="Arial" pitchFamily="34" charset="0"/>
              </a:rPr>
              <a:pPr/>
              <a:t>20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9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0E3C4-91F6-4033-B96F-5191B02FCFA9}" type="slidenum">
              <a:rPr lang="ru-RU" smtClean="0">
                <a:latin typeface="Arial" pitchFamily="34" charset="0"/>
              </a:rPr>
              <a:pPr/>
              <a:t>21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8360CA-6B92-4600-BCDE-4DA91FFCE124}" type="slidenum">
              <a:rPr lang="ru-RU" smtClean="0">
                <a:latin typeface="Arial" pitchFamily="34" charset="0"/>
              </a:rPr>
              <a:pPr/>
              <a:t>22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8360CA-6B92-4600-BCDE-4DA91FFCE124}" type="slidenum">
              <a:rPr lang="ru-RU" smtClean="0">
                <a:latin typeface="Arial" pitchFamily="34" charset="0"/>
              </a:rPr>
              <a:pPr/>
              <a:t>23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6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9D110-0F10-46B1-900B-3569DB768F70}" type="slidenum">
              <a:rPr lang="ru-RU" smtClean="0">
                <a:latin typeface="Arial" pitchFamily="34" charset="0"/>
              </a:rPr>
              <a:pPr/>
              <a:t>8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F78027-182E-440E-BD97-0B95F1955F02}" type="slidenum">
              <a:rPr lang="ru-RU" smtClean="0">
                <a:latin typeface="Arial" pitchFamily="34" charset="0"/>
              </a:rPr>
              <a:pPr/>
              <a:t>11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6CD4E8-A022-4105-BD92-4F7BC93EBAE4}" type="slidenum">
              <a:rPr lang="ru-RU" smtClean="0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A53A9-2746-4B39-BB19-4AA97FC15090}" type="slidenum">
              <a:rPr lang="ru-RU" smtClean="0">
                <a:latin typeface="Arial" pitchFamily="34" charset="0"/>
              </a:rPr>
              <a:pPr/>
              <a:t>18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A53A9-2746-4B39-BB19-4AA97FC15090}" type="slidenum">
              <a:rPr lang="ru-RU" smtClean="0">
                <a:latin typeface="Arial" pitchFamily="34" charset="0"/>
              </a:rPr>
              <a:pPr/>
              <a:t>19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8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C73E9-871A-5601-6A7E-E983C8D2B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20EFF6-7608-A462-5855-085091E6A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03C44-4EC4-1794-E29C-DE488770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33A32-2FAB-87C7-3F6B-959743EB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D3229-1C12-6255-394D-9A871160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75D6858B-17F5-C8BB-738B-F59A1C715C37}"/>
              </a:ext>
            </a:extLst>
          </p:cNvPr>
          <p:cNvSpPr/>
          <p:nvPr userDrawn="1"/>
        </p:nvSpPr>
        <p:spPr>
          <a:xfrm>
            <a:off x="108000" y="116632"/>
            <a:ext cx="8928000" cy="6624736"/>
          </a:xfrm>
          <a:prstGeom prst="frame">
            <a:avLst>
              <a:gd name="adj1" fmla="val 304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07ABEC-A340-ADF9-3C9B-8B9447BB4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443" y="105826"/>
            <a:ext cx="1491120" cy="273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6AED87-19DE-481C-2BB3-E9C4F6AA0D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858" y="5787217"/>
            <a:ext cx="2124000" cy="7699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A6CECC-684F-76D5-6B75-BC2A003C71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1650" y="5737807"/>
            <a:ext cx="2196796" cy="10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9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7554F-1322-E196-FC5C-762C84A4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3BD76-FD64-CE6E-ED7A-ADC4AC962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9765B-C7D5-6DBE-4B75-2E66F3CA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8E298-45A2-992E-50D6-C01EA791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9121E-D83D-AC6C-9DAC-D63F1479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9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BFDA2D-0BCD-54FC-F61A-B56B05FA4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2B9718-EE6E-B343-2831-441745A2E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97414-D556-B776-D64A-1D649D8F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8B1DCD-74D1-09DE-8FED-B114CB17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A29E3-F927-DA9C-A9E5-3307C404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5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5650"/>
            <a:ext cx="7772400" cy="936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496B5-C799-D0CA-D4FF-4672AEE2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5DC45-1D88-9014-05D4-C1A7B2A0A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CCA63A-429D-8B23-A342-CBEDE945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8B78B-6023-256A-8998-4776F31E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F9D35-E5B6-12DB-8CD2-4004C144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6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1ABF-985B-5177-E5E0-500F3B3D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BDBA5-1B7F-5247-5BFB-915D0CD6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87ACB-114B-86D9-9302-114D9E54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96E79-97B5-FE9D-93B6-AEFF9237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14DCC-3DE0-5781-4ACE-A14EDDE1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1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2DF77-BCBA-19FF-D5CB-E54E8A5B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54A9F-5E42-E863-6AE9-86E6F3E0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6E41EF-9EF7-74C0-E350-BB966F065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50ACA-1BF9-1C49-4A8E-07923FFA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FD5FF-AC0F-A355-55C9-425E383C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1DD3D-9808-24B3-D8C6-372BBEC8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51855-1D1F-4CF3-905F-7C812F1D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66D5C1-7B16-68CA-13C9-1DCFFE2AB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A52FB2-6736-EB15-2AD9-966693A4A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CDB20B-09F9-267F-4E64-219BCAF20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5F818B-7088-8110-5BC0-F2235465D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06DD4F-423F-6F9D-D8F9-A4F42065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2166D5-506C-B1B6-72BB-303AACAC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4F9532-F1D7-6176-7F3B-FE454F8C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3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375FE-411B-2BCE-89F6-D561CBA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E1BF05-53F9-0C89-9382-ECD5398C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56EF76-566B-0522-8AE2-7615F4C4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9F7BB3-2229-C1E2-2A9A-A34626C1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5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67FD53-CC6D-B8C5-AD70-2335467F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68CEA8-B7F0-82FB-6195-A03F2DDC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DD9CF4-D374-146C-26C6-25EECD05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7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82F3A-5C70-C8F1-71CB-15B1F7B7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477D0-9091-77AB-94E5-0F5D5780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58B132-1BDC-EBC0-3C08-007C8FCC5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2CDD6-F08F-2A95-FA71-0A0FD643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A7E59-8E01-3273-CF8E-88EC1B69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273786-638B-835F-7764-62FAC9E0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5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52644-DC4C-6925-3FBC-965AD938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D2214B-249E-E23D-BA94-250E0D32C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2A4AB1-0858-3C5A-9BA4-AED2E836B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B9A1CC-F560-28D0-0009-9FF28829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BCAE8C-ABDF-D7F7-B9C3-FCEB12AE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9041B-9ECC-285F-4B31-E5BD3700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2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2D00-D0E7-D5F6-3A02-658C39EC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9C7D27-C76E-E8A2-A754-ADC71B76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EFD65-7D94-BD31-E8F0-53615BFB1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27374-9AEE-A6DE-0FC2-D8741F7FB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B8831-9C93-8DB4-2136-272FE6C95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7B00D-35A8-6F06-8E49-DACC57EB1D21}"/>
              </a:ext>
            </a:extLst>
          </p:cNvPr>
          <p:cNvSpPr txBox="1"/>
          <p:nvPr userDrawn="1"/>
        </p:nvSpPr>
        <p:spPr>
          <a:xfrm>
            <a:off x="23451" y="6710214"/>
            <a:ext cx="5196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© Н.Н.Ф</a:t>
            </a:r>
            <a:r>
              <a:rPr lang="ru-RU" sz="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56075219-275A-F260-F4E8-5FB8A537D1F6}"/>
              </a:ext>
            </a:extLst>
          </p:cNvPr>
          <p:cNvSpPr/>
          <p:nvPr userDrawn="1"/>
        </p:nvSpPr>
        <p:spPr>
          <a:xfrm>
            <a:off x="108000" y="116632"/>
            <a:ext cx="8928000" cy="6624736"/>
          </a:xfrm>
          <a:prstGeom prst="frame">
            <a:avLst>
              <a:gd name="adj1" fmla="val 3046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148F76-BADD-7723-F731-4E1D541B37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143" y="198426"/>
            <a:ext cx="843660" cy="154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E31273-DCF8-1358-6179-FFD67C7260D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10" y="6122892"/>
            <a:ext cx="1291037" cy="46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C5AC9F-67B9-8396-24D1-357E391EE2F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67650" y="6073482"/>
            <a:ext cx="116756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704000" cy="1470025"/>
          </a:xfrm>
        </p:spPr>
        <p:txBody>
          <a:bodyPr>
            <a:noAutofit/>
          </a:bodyPr>
          <a:lstStyle/>
          <a:p>
            <a:br>
              <a:rPr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практикум</a:t>
            </a:r>
            <a:br>
              <a:rPr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и пунктуационный анализ текста</a:t>
            </a:r>
            <a:b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</a:t>
            </a:r>
          </a:p>
        </p:txBody>
      </p:sp>
    </p:spTree>
    <p:extLst>
      <p:ext uri="{BB962C8B-B14F-4D97-AF65-F5344CB8AC3E}">
        <p14:creationId xmlns:p14="http://schemas.microsoft.com/office/powerpoint/2010/main" val="12060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A588DA-E91A-48D9-BFBE-A3F57882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8" y="908720"/>
            <a:ext cx="787470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 ОГЭ          </a:t>
            </a:r>
          </a:p>
          <a:p>
            <a:pPr marL="0" indent="0" algn="ctr"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Синтаксический анализ предложений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Взаимопроверка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</a:t>
            </a: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14              13             45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14               23             45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546F91-E46E-4F01-8563-0E7E18040FDE}"/>
              </a:ext>
            </a:extLst>
          </p:cNvPr>
          <p:cNvSpPr txBox="1"/>
          <p:nvPr/>
        </p:nvSpPr>
        <p:spPr>
          <a:xfrm>
            <a:off x="467544" y="1412776"/>
            <a:ext cx="78488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Задание  4 ОГЭ </a:t>
            </a:r>
          </a:p>
          <a:p>
            <a:pPr algn="ctr"/>
            <a:r>
              <a:rPr lang="ru-RU" sz="3600" b="1" dirty="0"/>
              <a:t>                 </a:t>
            </a:r>
          </a:p>
          <a:p>
            <a:pPr algn="ctr"/>
            <a:r>
              <a:rPr lang="ru-RU" sz="3200" b="1" i="1" dirty="0"/>
              <a:t>Синтаксический  анализ  словосочетаний 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Взаимопроверка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ru-RU" sz="3200" b="1" i="1" dirty="0"/>
          </a:p>
          <a:p>
            <a:pPr algn="ctr"/>
            <a:endParaRPr lang="ru-RU" sz="3200" b="1" i="1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6B958E-DB5D-4E1F-9C85-A65118782E8E}"/>
              </a:ext>
            </a:extLst>
          </p:cNvPr>
          <p:cNvSpPr txBox="1"/>
          <p:nvPr/>
        </p:nvSpPr>
        <p:spPr>
          <a:xfrm>
            <a:off x="251520" y="476672"/>
            <a:ext cx="7920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Задание 3 ОГЭ </a:t>
            </a:r>
          </a:p>
          <a:p>
            <a:pPr algn="ctr"/>
            <a:r>
              <a:rPr lang="ru-RU" sz="3200" b="1" dirty="0"/>
              <a:t> </a:t>
            </a:r>
          </a:p>
          <a:p>
            <a:pPr algn="ctr"/>
            <a:r>
              <a:rPr lang="ru-RU" sz="3200" b="1" i="1" dirty="0"/>
              <a:t>Пунктуационный анализ.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2838F-8E85-410F-A21C-BB492987F82F}"/>
              </a:ext>
            </a:extLst>
          </p:cNvPr>
          <p:cNvSpPr txBox="1"/>
          <p:nvPr/>
        </p:nvSpPr>
        <p:spPr>
          <a:xfrm>
            <a:off x="467544" y="2492896"/>
            <a:ext cx="80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Самопроверка</a:t>
            </a:r>
          </a:p>
          <a:p>
            <a:pPr algn="ctr"/>
            <a:r>
              <a:rPr lang="ru-RU" sz="3600" b="1" dirty="0"/>
              <a:t>Ключи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2345                    24                1245</a:t>
            </a:r>
          </a:p>
          <a:p>
            <a:pPr algn="ctr"/>
            <a:r>
              <a:rPr lang="ru-RU" sz="3600" b="1" dirty="0"/>
              <a:t>123567             23479              236</a:t>
            </a:r>
          </a:p>
          <a:p>
            <a:pPr algn="ctr"/>
            <a:endParaRPr lang="ru-RU" sz="3600" b="1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0184200-CEBC-4F18-8085-79A85195835C}"/>
              </a:ext>
            </a:extLst>
          </p:cNvPr>
          <p:cNvSpPr/>
          <p:nvPr/>
        </p:nvSpPr>
        <p:spPr>
          <a:xfrm>
            <a:off x="7143750" y="214313"/>
            <a:ext cx="1785938" cy="16430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5FBF58-19FD-4235-ADCA-CA3297464552}"/>
              </a:ext>
            </a:extLst>
          </p:cNvPr>
          <p:cNvSpPr/>
          <p:nvPr/>
        </p:nvSpPr>
        <p:spPr>
          <a:xfrm>
            <a:off x="500063" y="5072063"/>
            <a:ext cx="1428750" cy="141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>
            <a:extLst>
              <a:ext uri="{FF2B5EF4-FFF2-40B4-BE49-F238E27FC236}">
                <a16:creationId xmlns:a16="http://schemas.microsoft.com/office/drawing/2014/main" id="{E79BE9D0-3DD6-4A7C-85A6-108137437948}"/>
              </a:ext>
            </a:extLst>
          </p:cNvPr>
          <p:cNvSpPr/>
          <p:nvPr/>
        </p:nvSpPr>
        <p:spPr>
          <a:xfrm>
            <a:off x="285750" y="142875"/>
            <a:ext cx="1428750" cy="121443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лыбающееся лицо 8">
            <a:extLst>
              <a:ext uri="{FF2B5EF4-FFF2-40B4-BE49-F238E27FC236}">
                <a16:creationId xmlns:a16="http://schemas.microsoft.com/office/drawing/2014/main" id="{AA19D8E0-5164-49EC-B183-8AC04ADFC484}"/>
              </a:ext>
            </a:extLst>
          </p:cNvPr>
          <p:cNvSpPr/>
          <p:nvPr/>
        </p:nvSpPr>
        <p:spPr>
          <a:xfrm>
            <a:off x="7500938" y="5286375"/>
            <a:ext cx="1500187" cy="142875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8033 -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168D0563-CF81-4517-B006-C449D8023BD1}"/>
              </a:ext>
            </a:extLst>
          </p:cNvPr>
          <p:cNvSpPr/>
          <p:nvPr/>
        </p:nvSpPr>
        <p:spPr>
          <a:xfrm>
            <a:off x="214313" y="5000625"/>
            <a:ext cx="1785937" cy="16430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95B98F-26BF-4EBF-84D4-7203639E9036}"/>
              </a:ext>
            </a:extLst>
          </p:cNvPr>
          <p:cNvSpPr/>
          <p:nvPr/>
        </p:nvSpPr>
        <p:spPr>
          <a:xfrm>
            <a:off x="7358063" y="285750"/>
            <a:ext cx="1428750" cy="141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>
            <a:extLst>
              <a:ext uri="{FF2B5EF4-FFF2-40B4-BE49-F238E27FC236}">
                <a16:creationId xmlns:a16="http://schemas.microsoft.com/office/drawing/2014/main" id="{79DC8232-F63B-4561-93ED-F5F94A3D19EF}"/>
              </a:ext>
            </a:extLst>
          </p:cNvPr>
          <p:cNvSpPr/>
          <p:nvPr/>
        </p:nvSpPr>
        <p:spPr>
          <a:xfrm>
            <a:off x="7572375" y="5286375"/>
            <a:ext cx="1428750" cy="121443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лыбающееся лицо 8">
            <a:extLst>
              <a:ext uri="{FF2B5EF4-FFF2-40B4-BE49-F238E27FC236}">
                <a16:creationId xmlns:a16="http://schemas.microsoft.com/office/drawing/2014/main" id="{E0B66928-70AD-4B14-9E93-68CD5D427A5B}"/>
              </a:ext>
            </a:extLst>
          </p:cNvPr>
          <p:cNvSpPr/>
          <p:nvPr/>
        </p:nvSpPr>
        <p:spPr>
          <a:xfrm>
            <a:off x="214313" y="214313"/>
            <a:ext cx="1500187" cy="142875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77969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7351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945E-18 L -0.7875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8 -0.71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5547153C-0B7D-437F-A043-F8500453E0D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63ABBEB-C9A8-493D-A41B-ADC2BDBA7358}"/>
              </a:ext>
            </a:extLst>
          </p:cNvPr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E11C79EA-36E7-478C-9237-28BD03E2DB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B9C0A5-00EB-43AA-A7EC-E9EA0319E289}"/>
              </a:ext>
            </a:extLst>
          </p:cNvPr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74C4A348-9241-4B8C-957D-2C471270A3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0DF8D98-E351-48FD-81F9-BA9611FCEDDA}"/>
              </a:ext>
            </a:extLst>
          </p:cNvPr>
          <p:cNvSpPr/>
          <p:nvPr/>
        </p:nvSpPr>
        <p:spPr>
          <a:xfrm>
            <a:off x="1259632" y="2996952"/>
            <a:ext cx="571500" cy="571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4572F9-4150-4900-9809-4B5E481F1B0D}"/>
              </a:ext>
            </a:extLst>
          </p:cNvPr>
          <p:cNvSpPr txBox="1"/>
          <p:nvPr/>
        </p:nvSpPr>
        <p:spPr>
          <a:xfrm>
            <a:off x="395536" y="764704"/>
            <a:ext cx="8208912" cy="643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высказывание.                   </a:t>
            </a:r>
          </a:p>
          <a:p>
            <a:endParaRPr lang="ru-RU" dirty="0"/>
          </a:p>
          <a:p>
            <a:pPr marL="457200">
              <a:lnSpc>
                <a:spcPct val="107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Летний отдых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Расскажите о том, как вы отдыхали летом.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забудьте рассказать: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где вы отдыхали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что интересного увидели;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 что нового Вы для себя узнали;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 какие впечатления у Вас остались.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есть 1 минута на подготовку.       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высказывание должно занимать не более 3 минут.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4572F9-4150-4900-9809-4B5E481F1B0D}"/>
              </a:ext>
            </a:extLst>
          </p:cNvPr>
          <p:cNvSpPr txBox="1"/>
          <p:nvPr/>
        </p:nvSpPr>
        <p:spPr>
          <a:xfrm>
            <a:off x="395536" y="764704"/>
            <a:ext cx="8064896" cy="6024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высказывание.                   </a:t>
            </a:r>
          </a:p>
          <a:p>
            <a:endParaRPr lang="ru-RU" dirty="0"/>
          </a:p>
          <a:p>
            <a:pPr marL="457200">
              <a:lnSpc>
                <a:spcPct val="107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класс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 о своём классе.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забудьте рассказать: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 ребятах из Вашего класса;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кем Вы дружите;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 взаимоотношениях между одноклассниками;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каких мероприятиях класса Вы принимаете участие.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есть 1 минута на подготовку.       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высказывание должно занимать не более 3 минут.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39844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428625"/>
            <a:ext cx="86439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9807" y="1556792"/>
            <a:ext cx="81043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знаний о словосочетании и сложносочиненных и сложноподчиненных предложениях;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 и обобщение знаний о способах связи слов в словосочетании;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самостоятельно строить словосочетание;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пунктуационных и орфографических навыков.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4572F9-4150-4900-9809-4B5E481F1B0D}"/>
              </a:ext>
            </a:extLst>
          </p:cNvPr>
          <p:cNvSpPr txBox="1"/>
          <p:nvPr/>
        </p:nvSpPr>
        <p:spPr>
          <a:xfrm>
            <a:off x="467544" y="374602"/>
            <a:ext cx="8064896" cy="655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высказывание.               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Интересная поездка с друзьями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Расскажите об интересной поездке с друзьями.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Не забудьте рассказать: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 когда и куда Вы ездили;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 что интересного увидели;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 что нового Вы для себя узнали;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 какие впечатления у Вас остались.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есть 1 минута на подготовку.       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высказывание должно занимать не более 3 минут.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1540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DF65E6-8878-42FA-B803-B0A256A4A4D3}"/>
              </a:ext>
            </a:extLst>
          </p:cNvPr>
          <p:cNvSpPr txBox="1"/>
          <p:nvPr/>
        </p:nvSpPr>
        <p:spPr>
          <a:xfrm>
            <a:off x="467544" y="466330"/>
            <a:ext cx="7920880" cy="427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всех: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теоретический материал стр.53-54, 58,61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–упр. 111 стр. 59. 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по 5 ССП и СПП из поэмы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«Евгений Онегин»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04856" cy="54006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 ли сегодняшний урок сделать несколько успешных шагов к выполнению заданий ОГЭ?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что вы хотите похвалить себя или кого-то из одноклассников?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  <a:defRPr/>
            </a:pPr>
            <a:endParaRPr lang="ru-RU" sz="2800" b="1" dirty="0"/>
          </a:p>
          <a:p>
            <a:pPr marL="609600" indent="-609600">
              <a:buFontTx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168" y="4005064"/>
            <a:ext cx="2520280" cy="16041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4583" name="Freeform: Shape 2458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290FF2-7054-7E96-CD66-0FC36EB8A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5" t="12600" r="13786" b="-3549"/>
          <a:stretch/>
        </p:blipFill>
        <p:spPr>
          <a:xfrm>
            <a:off x="14784" y="116632"/>
            <a:ext cx="6658064" cy="6984776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219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8625"/>
            <a:ext cx="7848872" cy="580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Назовите группы сложносочиненных предложений по значению и союзам.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Назовите средства связи частей в ССП и СПП.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Назовите основные группы СПП по их значению.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Каковы особенности СПП с придаточными изъяснительными?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Каковы особенности СПП с придаточными определительными?</a:t>
            </a:r>
            <a:endParaRPr lang="ru-RU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560840" cy="374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Вспомните, какие темы мы изучали на прошлых занятиях и сформулируйте тему сегодняшнего урока.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Какие цели мы поставим перед собой в соответствии с темой нашего урока и предстоящей итоговой аттестацией?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29A3F-5B42-4EFD-8CC3-1695B1262492}"/>
              </a:ext>
            </a:extLst>
          </p:cNvPr>
          <p:cNvSpPr txBox="1"/>
          <p:nvPr/>
        </p:nvSpPr>
        <p:spPr>
          <a:xfrm>
            <a:off x="611560" y="1916832"/>
            <a:ext cx="7704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Лексическая разминка  </a:t>
            </a:r>
          </a:p>
          <a:p>
            <a:pPr algn="ctr"/>
            <a:r>
              <a:rPr lang="ru-RU" sz="4000" b="1" dirty="0"/>
              <a:t>задание 8 ОГЭ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/>
              <a:t>Определение толкования фразеологизмов</a:t>
            </a:r>
          </a:p>
        </p:txBody>
      </p:sp>
    </p:spTree>
    <p:extLst>
      <p:ext uri="{BB962C8B-B14F-4D97-AF65-F5344CB8AC3E}">
        <p14:creationId xmlns:p14="http://schemas.microsoft.com/office/powerpoint/2010/main" val="326337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186" y="397314"/>
            <a:ext cx="8064896" cy="165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Лексическая разминка  задание 8 ОГЭ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толкования фразеологизмов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самопроверка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95536" y="1988840"/>
            <a:ext cx="817753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Водой не разольёшь — о крепкой дружбе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две капли воды — похожи, неотличимы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Пройти огонь, воду и медные трубы — пережить жизненные испытания, тяжелые ситуации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Спрятать концы в воду – скрыть следы преступления.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Довести до белого каления - разозлить до предела, довести до бешенства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7A57E63-8C2A-4966-BB12-BE20C46C0B14}"/>
              </a:ext>
            </a:extLst>
          </p:cNvPr>
          <p:cNvSpPr txBox="1"/>
          <p:nvPr/>
        </p:nvSpPr>
        <p:spPr>
          <a:xfrm>
            <a:off x="611560" y="476672"/>
            <a:ext cx="7272808" cy="1452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Лексическая разминка  задание 8 ОГЭ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толкования фразеологизмов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самопроверка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FA525-329C-44DA-A1D3-8F7843D41DD9}"/>
              </a:ext>
            </a:extLst>
          </p:cNvPr>
          <p:cNvSpPr txBox="1"/>
          <p:nvPr/>
        </p:nvSpPr>
        <p:spPr>
          <a:xfrm>
            <a:off x="395536" y="2060848"/>
            <a:ext cx="849694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Воды в рот набрал – молчит 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желает отвечать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рыба в воде — очень хорошо ориентироваться, хорошо в чём-либо разбираться, чувствовать себя уверенно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Плыть по течению — подчиняться влиянию обстоятельств, ходу событий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Втирать очки - обманывать кого-либо, вводить в заблуждение, представлять что-либо в неправильном свете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Волосы дыбом - 	так говорят о человеке, когда он очень испугался</a:t>
            </a:r>
          </a:p>
          <a:p>
            <a:pPr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1D16A8-B56B-4180-B0D1-13F78EED7860}"/>
              </a:ext>
            </a:extLst>
          </p:cNvPr>
          <p:cNvSpPr txBox="1"/>
          <p:nvPr/>
        </p:nvSpPr>
        <p:spPr>
          <a:xfrm>
            <a:off x="467544" y="404664"/>
            <a:ext cx="7488832" cy="165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Лексическая разминка  задание 8 ОГЭ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толкования фразеологизмов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самопроверка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CFF63-E6FD-4844-990B-D18F53C77B76}"/>
              </a:ext>
            </a:extLst>
          </p:cNvPr>
          <p:cNvSpPr txBox="1"/>
          <p:nvPr/>
        </p:nvSpPr>
        <p:spPr>
          <a:xfrm>
            <a:off x="467544" y="1988840"/>
            <a:ext cx="8424936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1.В тихом омуте черти водятся — о том, кто тих, смирен только с виду</a:t>
            </a:r>
          </a:p>
          <a:p>
            <a:pPr fontAlgn="base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2.Как снег на голову — неожиданно, вдруг</a:t>
            </a:r>
          </a:p>
          <a:p>
            <a:pPr fontAlgn="base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3.Море по колено – о решительном, бравом, смелом человеке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4.Держать в черном теле - сурово, строго обращаться с кем-либо, заставляя много работать; притеснять кого-либо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5.За семью печатями - нечто недоступное, скрытое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2B64E5-5AC4-4F02-9A57-85C34B8A7857}"/>
              </a:ext>
            </a:extLst>
          </p:cNvPr>
          <p:cNvSpPr txBox="1"/>
          <p:nvPr/>
        </p:nvSpPr>
        <p:spPr>
          <a:xfrm>
            <a:off x="467544" y="620688"/>
            <a:ext cx="74888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Орфографическая разминка</a:t>
            </a:r>
          </a:p>
          <a:p>
            <a:pPr algn="ctr"/>
            <a:r>
              <a:rPr lang="ru-RU" sz="3200" b="1" dirty="0"/>
              <a:t>Задание 5 ОГЭ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Самопроверка</a:t>
            </a:r>
          </a:p>
          <a:p>
            <a:pPr algn="ctr"/>
            <a:r>
              <a:rPr lang="ru-RU" sz="3200" b="1" dirty="0"/>
              <a:t>Ключи</a:t>
            </a:r>
          </a:p>
          <a:p>
            <a:pPr algn="ctr"/>
            <a:endParaRPr lang="ru-RU" sz="3200" b="1" dirty="0"/>
          </a:p>
          <a:p>
            <a:pPr algn="ctr"/>
            <a:r>
              <a:rPr lang="ru-RU" sz="4000" b="1" dirty="0"/>
              <a:t>45                    14                  15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/>
              <a:t>24                    45                  25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699</Words>
  <Application>Microsoft Office PowerPoint</Application>
  <PresentationFormat>Экран (4:3)</PresentationFormat>
  <Paragraphs>134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Constantia</vt:lpstr>
      <vt:lpstr>Times New Roman</vt:lpstr>
      <vt:lpstr>Тема Office</vt:lpstr>
      <vt:lpstr> Урок – практикум  Синтаксический и пунктуационный анализ текста  подготовка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Спасибо  за 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литературная</dc:title>
  <dc:creator>Фуфлыгина</dc:creator>
  <cp:keywords>Шаблон</cp:keywords>
  <cp:lastModifiedBy>Наталья Радионова</cp:lastModifiedBy>
  <cp:revision>57</cp:revision>
  <dcterms:created xsi:type="dcterms:W3CDTF">2017-08-06T07:52:06Z</dcterms:created>
  <dcterms:modified xsi:type="dcterms:W3CDTF">2022-06-22T14:01:14Z</dcterms:modified>
</cp:coreProperties>
</file>