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embeddedFontLst>
    <p:embeddedFont>
      <p:font typeface="Art-Decoretta" panose="02000000000000000000" pitchFamily="2" charset="0"/>
      <p:regular r:id="rId5"/>
    </p:embeddedFont>
    <p:embeddedFont>
      <p:font typeface="Bookman Old Style" panose="02050604050505020204" pitchFamily="18" charset="0"/>
      <p:regular r:id="rId6"/>
      <p:bold r:id="rId7"/>
      <p:italic r:id="rId8"/>
      <p:boldItalic r:id="rId9"/>
    </p:embeddedFont>
    <p:embeddedFont>
      <p:font typeface="Romashulka" panose="02000000000000000000" pitchFamily="2" charset="0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mpir Deco" panose="02000400000000000000" pitchFamily="2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CC33"/>
    <a:srgbClr val="FF9900"/>
    <a:srgbClr val="9900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6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4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8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3" name="novye-detskie-pesni--matreshki-minus-t-burceva---v-semernin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22E5-41ED-4EA7-9030-6AFBC2EB5DA0}" type="datetimeFigureOut">
              <a:rPr lang="ru-RU" smtClean="0"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EE5CA-E347-4FF2-AB2C-E8D53051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7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15" name="novye-detskie-pesni--matreshki-minus-t-burceva---v-semernin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hyperlink" Target="http://mediaurok.ucoz.ne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6745/16969765.234/0_904d3_9ed1091_orig.png%20&#1084;&#1072;&#1090;&#1088;&#1077;&#1096;&#1082;&#1072;%202" TargetMode="External"/><Relationship Id="rId13" Type="http://schemas.openxmlformats.org/officeDocument/2006/relationships/hyperlink" Target="http://poiskm.org/show/&#1085;&#1086;&#1074;&#1099;&#1077;-&#1076;&#1077;&#1090;&#1089;&#1082;&#1080;&#1077;-&#1087;&#1077;&#1089;&#1085;&#1080;?page=2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://img-fotki.yandex.ru/get/6803/16969765.234/0_904cf_98931a33_orig.png%20&#1084;&#1072;&#1090;&#1088;&#1077;&#1096;&#1082;&#1072;%201" TargetMode="External"/><Relationship Id="rId12" Type="http://schemas.openxmlformats.org/officeDocument/2006/relationships/hyperlink" Target="http://static.tumblr.com/76656c275a2ecc49cfe82675e954b138/146m83y/aP4moy1eu/tumblr_static_tumblr_mho62cs6aw1rjeb8co1_500.gi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6409/20573769.d/0_8267d_3f475a0f_M.jpg" TargetMode="External"/><Relationship Id="rId11" Type="http://schemas.openxmlformats.org/officeDocument/2006/relationships/hyperlink" Target="http://img0.liveinternet.ru/images/attach/c/4/122/650/122650820_49f4eeaa8df66d6941de4a36c6dd05b52e2dce152675459.gif" TargetMode="External"/><Relationship Id="rId5" Type="http://schemas.openxmlformats.org/officeDocument/2006/relationships/hyperlink" Target="http://radikal.ru/lfp/i056.radikal.ru/1112/22/3bf18dae6272.png/htm" TargetMode="External"/><Relationship Id="rId15" Type="http://schemas.openxmlformats.org/officeDocument/2006/relationships/audio" Target="../media/audio1.wav"/><Relationship Id="rId10" Type="http://schemas.openxmlformats.org/officeDocument/2006/relationships/hyperlink" Target="https://s-media-cache-ak0.pinimg.com/236x/3a/ee/bb/3aeebbfc09c010b4835074e775cfccaf.jpg%20&#1084;&#1072;&#1090;&#1088;&#1077;&#1096;&#1082;&#1072;%204" TargetMode="External"/><Relationship Id="rId4" Type="http://schemas.openxmlformats.org/officeDocument/2006/relationships/hyperlink" Target="https://i.ytimg.com/vi/N9Icp9Y2lB4/maxresdefault.jpg" TargetMode="External"/><Relationship Id="rId9" Type="http://schemas.openxmlformats.org/officeDocument/2006/relationships/hyperlink" Target="http://img-fotki.yandex.ru/get/6843/16969765.234/0_904d2_26b4a11e_orig.png%20&#1084;&#1072;&#1090;&#1088;&#1077;&#1096;&#1082;&#1072;%203" TargetMode="External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risunki/logotip_fizminutka_v_prezentaci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216" y="86043"/>
            <a:ext cx="2016224" cy="151216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397000" y="1139147"/>
            <a:ext cx="9144000" cy="23876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ФИЗМИНУТКА</a:t>
            </a:r>
            <a:r>
              <a:rPr lang="en-US" sz="5400" dirty="0" smtClean="0">
                <a:solidFill>
                  <a:srgbClr val="C0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/>
            </a:r>
            <a:br>
              <a:rPr lang="en-US" sz="5400" dirty="0" smtClean="0">
                <a:solidFill>
                  <a:srgbClr val="C0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</a:br>
            <a:r>
              <a:rPr lang="ru-RU" sz="5400" dirty="0" smtClean="0">
                <a:solidFill>
                  <a:srgbClr val="C0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для глаз</a:t>
            </a:r>
            <a:r>
              <a:rPr lang="ru-RU" sz="6600" dirty="0" smtClean="0">
                <a:solidFill>
                  <a:srgbClr val="002060"/>
                </a:solidFill>
                <a:effectLst>
                  <a:glow rad="228600">
                    <a:srgbClr val="FFFFCC"/>
                  </a:glow>
                </a:effectLst>
                <a:latin typeface="Romashulka" panose="02000000000000000000" pitchFamily="2" charset="0"/>
              </a:rPr>
              <a:t/>
            </a:r>
            <a:br>
              <a:rPr lang="ru-RU" sz="6600" dirty="0" smtClean="0">
                <a:solidFill>
                  <a:srgbClr val="002060"/>
                </a:solidFill>
                <a:effectLst>
                  <a:glow rad="228600">
                    <a:srgbClr val="FFFFCC"/>
                  </a:glow>
                </a:effectLst>
                <a:latin typeface="Romashulka" panose="02000000000000000000" pitchFamily="2" charset="0"/>
              </a:rPr>
            </a:br>
            <a:r>
              <a:rPr lang="ru-RU" sz="6600" dirty="0" smtClean="0">
                <a:solidFill>
                  <a:srgbClr val="C0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«</a:t>
            </a:r>
            <a:r>
              <a:rPr lang="ru-RU" sz="6600" dirty="0" smtClean="0">
                <a:solidFill>
                  <a:srgbClr val="FF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М</a:t>
            </a:r>
            <a:r>
              <a:rPr lang="ru-RU" sz="6600" dirty="0" smtClean="0">
                <a:solidFill>
                  <a:srgbClr val="FF33CC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а</a:t>
            </a:r>
            <a:r>
              <a:rPr lang="ru-RU" sz="6600" dirty="0" smtClean="0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т</a:t>
            </a:r>
            <a:r>
              <a:rPr lang="ru-RU" sz="6600" dirty="0" smtClean="0">
                <a:solidFill>
                  <a:srgbClr val="00B05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р</a:t>
            </a:r>
            <a:r>
              <a:rPr lang="ru-RU" sz="6600" dirty="0" smtClean="0">
                <a:solidFill>
                  <a:srgbClr val="9900CC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ё</a:t>
            </a:r>
            <a:r>
              <a:rPr lang="ru-RU" sz="6600" dirty="0" smtClean="0">
                <a:solidFill>
                  <a:srgbClr val="00206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ш</a:t>
            </a:r>
            <a:r>
              <a:rPr lang="ru-RU" sz="6600" dirty="0" smtClean="0">
                <a:solidFill>
                  <a:srgbClr val="FFFF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к</a:t>
            </a:r>
            <a:r>
              <a:rPr lang="ru-RU" sz="6600" dirty="0" smtClean="0">
                <a:solidFill>
                  <a:srgbClr val="FF99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и</a:t>
            </a:r>
            <a:r>
              <a:rPr lang="ru-RU" sz="6600" dirty="0" smtClean="0">
                <a:solidFill>
                  <a:srgbClr val="C00000"/>
                </a:solidFill>
                <a:effectLst>
                  <a:glow rad="228600">
                    <a:srgbClr val="FFFFCC"/>
                  </a:glow>
                </a:effectLst>
                <a:latin typeface="Art-Decoretta" panose="02000000000000000000" pitchFamily="2" charset="0"/>
              </a:rPr>
              <a:t>»</a:t>
            </a:r>
            <a:endParaRPr lang="ru-RU" sz="6600" dirty="0">
              <a:solidFill>
                <a:srgbClr val="C00000"/>
              </a:solidFill>
              <a:effectLst>
                <a:glow rad="228600">
                  <a:srgbClr val="FFFFCC"/>
                </a:glow>
              </a:effectLst>
              <a:latin typeface="Art-Decoretta" panose="02000000000000000000" pitchFamily="2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3300" y="3618777"/>
            <a:ext cx="5435600" cy="1655762"/>
          </a:xfrm>
        </p:spPr>
        <p:txBody>
          <a:bodyPr>
            <a:normAutofit fontScale="70000" lnSpcReduction="20000"/>
          </a:bodyPr>
          <a:lstStyle/>
          <a:p>
            <a:pPr algn="r">
              <a:defRPr/>
            </a:pPr>
            <a:r>
              <a:rPr lang="ru-RU" b="1" dirty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Автор: Кулакова Наталья Ивановна,</a:t>
            </a:r>
          </a:p>
          <a:p>
            <a:pPr algn="r">
              <a:defRPr/>
            </a:pPr>
            <a:r>
              <a:rPr lang="ru-RU" b="1" dirty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учитель начальных классов</a:t>
            </a:r>
          </a:p>
          <a:p>
            <a:pPr algn="r">
              <a:defRPr/>
            </a:pPr>
            <a:r>
              <a:rPr lang="ru-RU" b="1" dirty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государственного учреждения образования</a:t>
            </a:r>
          </a:p>
          <a:p>
            <a:pPr algn="r">
              <a:defRPr/>
            </a:pPr>
            <a:r>
              <a:rPr lang="ru-RU" b="1" dirty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«Средняя школа № 26 </a:t>
            </a:r>
            <a:r>
              <a:rPr lang="ru-RU" b="1" dirty="0" err="1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г.Гродно</a:t>
            </a:r>
            <a:r>
              <a:rPr lang="ru-RU" b="1" dirty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</a:p>
          <a:p>
            <a:pPr algn="r">
              <a:defRPr/>
            </a:pPr>
            <a:r>
              <a:rPr lang="ru-RU" b="1" dirty="0" smtClean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2017 </a:t>
            </a:r>
            <a:r>
              <a:rPr lang="ru-RU" b="1" dirty="0">
                <a:ln/>
                <a:solidFill>
                  <a:srgbClr val="002060"/>
                </a:solidFill>
                <a:latin typeface="Bookman Old Style" panose="02050604050505020204" pitchFamily="18" charset="0"/>
              </a:rPr>
              <a:t>год</a:t>
            </a:r>
            <a:endParaRPr lang="be-BY" b="1" dirty="0">
              <a:ln/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19400" y="5233465"/>
            <a:ext cx="629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Работа выполнена в рамках МК "Создание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физминуток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для глаз в программе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Microsoft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PowerPoint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"</a:t>
            </a:r>
          </a:p>
          <a:p>
            <a:pPr algn="ctr"/>
            <a:r>
              <a:rPr lang="en-US" b="1" dirty="0" smtClean="0">
                <a:latin typeface="Bookman Old Style" panose="02050604050505020204" pitchFamily="18" charset="0"/>
                <a:hlinkClick r:id="rId4"/>
              </a:rPr>
              <a:t>http://mediaurok.ucoz.net</a:t>
            </a: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" y="86043"/>
            <a:ext cx="1090799" cy="1053104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598" y="6001510"/>
            <a:ext cx="914402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884" y="310967"/>
            <a:ext cx="2547330" cy="10613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8" y="-394933"/>
            <a:ext cx="4762500" cy="26870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0731" y="4519295"/>
            <a:ext cx="1130731" cy="2117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1410335"/>
            <a:ext cx="1115763" cy="2087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324" y="2382007"/>
            <a:ext cx="1280161" cy="2137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382" y="267335"/>
            <a:ext cx="1403738" cy="228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6977" y="4253571"/>
            <a:ext cx="1130731" cy="1887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892" y="1092774"/>
            <a:ext cx="1115763" cy="2087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092" y="2466462"/>
            <a:ext cx="1280161" cy="2137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884" y="2695695"/>
            <a:ext cx="1130731" cy="2117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303" y="2392106"/>
            <a:ext cx="1403738" cy="228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101" y="3945375"/>
            <a:ext cx="1280161" cy="2137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714" y="3871019"/>
            <a:ext cx="1403738" cy="228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116" y="978791"/>
            <a:ext cx="1130731" cy="21177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299" y="804423"/>
            <a:ext cx="1115763" cy="2087880"/>
          </a:xfrm>
          <a:prstGeom prst="rect">
            <a:avLst/>
          </a:prstGeom>
        </p:spPr>
      </p:pic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11150814" y="5410259"/>
            <a:ext cx="914400" cy="914400"/>
          </a:xfrm>
          <a:prstGeom prst="mathMultiply">
            <a:avLst/>
          </a:prstGeom>
          <a:solidFill>
            <a:srgbClr val="33CC33"/>
          </a:solidFill>
          <a:ln w="28575">
            <a:solidFill>
              <a:srgbClr val="FFFF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0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10" name="novye-detskie-pesni--matreshki-minus-t-burceva---v-semern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116 L 1.10859 0.01064 " pathEditMode="relative" rAng="0" ptsTypes="AA">
                                      <p:cBhvr>
                                        <p:cTn id="9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8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1.1095 -0.03565 " pathEditMode="relative" rAng="0" ptsTypes="AA">
                                      <p:cBhvr>
                                        <p:cTn id="18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8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6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C 0.00612 0.14305 0.02396 0.34329 0.08711 0.34074 C 0.17852 0.34074 0.18542 -0.32963 0.29453 -0.33171 C 0.39271 -0.33171 0.34011 0.25393 0.4349 0.25116 C 0.53321 0.25116 0.48021 -0.17245 0.5862 -0.17245 C 0.68099 -0.17245 0.62839 0.11319 0.71276 0.11319 C 0.79349 0.11319 0.75131 -0.10509 0.825 -0.10509 C 0.86706 -0.10509 0.87071 -0.04607 0.87448 7.40741E-7 " pathEditMode="relative" rAng="0" ptsTypes="AAAAAAAA">
                                      <p:cBhvr>
                                        <p:cTn id="30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2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500"/>
                            </p:stCondLst>
                            <p:childTnLst>
                              <p:par>
                                <p:cTn id="44" presetID="22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9 4.44444E-6 C 0.23373 4.44444E-6 0.37227 0.06782 0.37227 0.15 C 0.37227 0.24838 0.21862 0.2831 0.12696 0.29861 L 0.00482 0.31365 C -0.08711 0.32847 -0.23971 0.36643 -0.23971 0.47708 C -0.23971 0.54722 -0.10195 0.62777 0.06589 0.62777 C 0.23373 0.62777 0.37227 0.54722 0.37227 0.47708 C 0.37227 0.36643 0.21862 0.32847 0.12696 0.31365 L 0.00482 0.29861 C -0.08711 0.2831 -0.23971 0.24838 -0.23971 0.15 C -0.23971 0.06782 -0.10195 4.44444E-6 0.06589 4.44444E-6 Z " pathEditMode="relative" rAng="0" ptsTypes="AAAAAAAAAAA">
                                      <p:cBhvr>
                                        <p:cTn id="45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0"/>
                            </p:stCondLst>
                            <p:childTnLst>
                              <p:par>
                                <p:cTn id="47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6" presetID="4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9726 -3.7037E-7 C 0.72005 -3.7037E-7 0.99518 -0.12731 0.99518 -0.23079 L 0.99518 -0.46065 " pathEditMode="relative" rAng="0" ptsTypes="AAAA">
                                      <p:cBhvr>
                                        <p:cTn id="5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53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0"/>
                            </p:stCondLst>
                            <p:childTnLst>
                              <p:par>
                                <p:cTn id="66" presetID="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 -0.04328 L -0.36705 -0.36851 L -0.69492 -0.04328 L -0.36705 0.28195 L -0.0388 -0.04328 Z " pathEditMode="relative" rAng="0" ptsTypes="AAAAA">
                                      <p:cBhvr>
                                        <p:cTn id="6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0"/>
                            </p:stCondLst>
                            <p:childTnLst>
                              <p:par>
                                <p:cTn id="6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3500"/>
                            </p:stCondLst>
                            <p:childTnLst>
                              <p:par>
                                <p:cTn id="90" presetID="5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39 C 0.01771 -0.18403 -0.15794 -0.34259 -0.39349 -0.35347 C -0.61797 -0.36736 -0.8289 -0.24421 -0.84297 -0.06713 C -0.86041 0.09745 -0.71315 0.25 -0.50234 0.26134 C -0.30924 0.26944 -0.12643 0.16805 -0.11224 0.01505 C -0.09843 -0.12407 -0.22148 -0.25532 -0.40026 -0.26597 C -0.56536 -0.27431 -0.72005 -0.18958 -0.73047 -0.06157 C -0.74101 0.05301 -0.64271 0.16551 -0.49544 0.17083 C -0.36185 0.1787 -0.23515 0.11319 -0.22474 0.00949 C -0.21784 -0.08357 -0.29153 -0.17315 -0.40768 -0.1787 C -0.50911 -0.18403 -0.6112 -0.13519 -0.61797 -0.05556 C -0.62539 0.01273 -0.57278 0.07778 -0.48815 0.08356 C -0.4181 0.08912 -0.34401 0.0588 -0.34088 0.00463 C -0.33359 -0.03912 -0.36185 -0.08611 -0.41445 -0.0919 C -0.45651 -0.0919 -0.4987 -0.08032 -0.50599 -0.0507 C -0.50911 -0.03148 -0.50234 -0.01181 -0.48125 -0.0037 C -0.4707 -0.00139 -0.46341 -0.00139 -0.45286 -0.0037 " pathEditMode="relative" rAng="0" ptsTypes="AAAAAAAAAAAAAAAAA">
                                      <p:cBhvr>
                                        <p:cTn id="91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57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25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3500"/>
                            </p:stCondLst>
                            <p:childTnLst>
                              <p:par>
                                <p:cTn id="105" presetID="3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C -2.5E-6 0.17546 -0.09492 0.31389 -0.20963 0.31389 C -0.3276 0.31389 -0.422 0.17546 -0.422 -1.11111E-6 C -0.422 -0.17731 -0.51653 -0.31273 -0.63476 -0.31273 C -0.74935 -0.31273 -0.84349 -0.17731 -0.84349 -1.11111E-6 " pathEditMode="relative" rAng="0" ptsTypes="AAAAA">
                                      <p:cBhvr>
                                        <p:cTn id="106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7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2500"/>
                            </p:stCondLst>
                            <p:childTnLst>
                              <p:par>
                                <p:cTn id="108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4500"/>
                            </p:stCondLst>
                            <p:childTnLst>
                              <p:par>
                                <p:cTn id="13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15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7253" y="0"/>
            <a:ext cx="3509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FF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pir Deco" panose="02000400000000000000" pitchFamily="2" charset="0"/>
              </a:rPr>
              <a:t>Источники:</a:t>
            </a:r>
            <a:endParaRPr lang="ru-RU" sz="5400" b="0" cap="none" spc="0" dirty="0">
              <a:ln w="0"/>
              <a:solidFill>
                <a:srgbClr val="FFFF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pir Deco" panose="020004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1800" y="898386"/>
            <a:ext cx="6324600" cy="539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https://i.ytimg.com/vi/N9Icp9Y2lB4/maxresdefault.jpg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фон  для </a:t>
            </a:r>
            <a:r>
              <a:rPr lang="ru-RU" sz="1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титульника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http://radikal.ru/lfp/i056.radikal.ru/1112/22/3bf18dae6272.png/htm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sz="1400" b="1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img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en-US" sz="1400" b="1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fotki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1400" b="1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yandex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1400" b="1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ru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get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/6409/20573769.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/0_8267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_3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475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a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0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_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M</a:t>
            </a: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jpg</a:t>
            </a: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ромашка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http://img-fotki.yandex.ru/get/6803/16969765.234/0_904cf_98931a33_orig.png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матрешка 1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http://img-fotki.yandex.ru/get/6745/16969765.234/0_904d3_9ed1091_orig.png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матрешка 2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http://img-fotki.yandex.ru/get/6843/16969765.234/0_904d2_26b4a11e_orig.png матрешка 3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https://s-media-cache-ak0.pinimg.com/236x/3a/ee/bb/3aeebbfc09c010b4835074e775cfccaf.jpg матрешка 4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http://img0.liveinternet.ru/images/attach/c/4/122/650/122650820_49f4eeaa8df66d6941de4a36c6dd05b52e2dce152675459.gif</a:t>
            </a:r>
            <a:r>
              <a:rPr lang="be-BY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бабочки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http://static.tumblr.com/76656c275a2ecc49cfe82675e954b138/146m83y/aP4moy1eu/tumblr_static_tumblr_mho62cs6aw1rjeb8co1_500.gif</a:t>
            </a:r>
            <a:r>
              <a:rPr lang="be-BY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ласточки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http://poiskm.org/show/новые-детские-песни?page=2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Новые детские песни «Матрёшки» (минус) (</a:t>
            </a:r>
            <a:r>
              <a:rPr lang="ru-RU" sz="1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Т.Бурцева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В.Семернин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Выгнутая вправо стрелка 3">
            <a:hlinkClick r:id="rId14" action="ppaction://hlinksldjump"/>
          </p:cNvPr>
          <p:cNvSpPr/>
          <p:nvPr/>
        </p:nvSpPr>
        <p:spPr>
          <a:xfrm>
            <a:off x="11252200" y="274429"/>
            <a:ext cx="731520" cy="1216152"/>
          </a:xfrm>
          <a:prstGeom prst="curvedLeftArrow">
            <a:avLst/>
          </a:prstGeom>
          <a:solidFill>
            <a:srgbClr val="33CC33"/>
          </a:solidFill>
          <a:ln w="28575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novye-detskie-pesni--matreshki-minus-t-burceva---v-semernin.wav"/>
          </p:stSnd>
        </p:sndAc>
      </p:transition>
    </mc:Choice>
    <mc:Fallback xmlns="">
      <p:transition spd="slow" advClick="0">
        <p:sndAc>
          <p:stSnd>
            <p:snd r:embed="rId15" name="novye-detskie-pesni--matreshki-minus-t-burceva---v-semern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123</Words>
  <Application>Microsoft Office PowerPoint</Application>
  <PresentationFormat>Широкоэкранный</PresentationFormat>
  <Paragraphs>19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2" baseType="lpstr">
      <vt:lpstr>Times New Roman</vt:lpstr>
      <vt:lpstr>Art-Decoretta</vt:lpstr>
      <vt:lpstr>Bookman Old Style</vt:lpstr>
      <vt:lpstr>Romashulka</vt:lpstr>
      <vt:lpstr>Calibri Light</vt:lpstr>
      <vt:lpstr>Calibri</vt:lpstr>
      <vt:lpstr>Arial</vt:lpstr>
      <vt:lpstr>Ampir Deco</vt:lpstr>
      <vt:lpstr>Тема Office</vt:lpstr>
      <vt:lpstr>ФИЗМИНУТКА для глаз «Матрёшки»</vt:lpstr>
      <vt:lpstr>Презентация PowerPoint</vt:lpstr>
      <vt:lpstr>Презентация PowerPoint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ФИЗМИНУТКА для глаз «Капельки»</dc:title>
  <dc:creator>Артём Кулаков</dc:creator>
  <cp:lastModifiedBy>Артём Кулаков</cp:lastModifiedBy>
  <cp:revision>15</cp:revision>
  <dcterms:created xsi:type="dcterms:W3CDTF">2017-01-28T17:54:21Z</dcterms:created>
  <dcterms:modified xsi:type="dcterms:W3CDTF">2017-01-28T20:19:45Z</dcterms:modified>
</cp:coreProperties>
</file>