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79" r:id="rId6"/>
    <p:sldId id="269" r:id="rId7"/>
    <p:sldId id="280" r:id="rId8"/>
    <p:sldId id="281" r:id="rId9"/>
    <p:sldId id="270" r:id="rId10"/>
    <p:sldId id="267" r:id="rId11"/>
    <p:sldId id="273" r:id="rId12"/>
    <p:sldId id="283" r:id="rId13"/>
    <p:sldId id="286" r:id="rId14"/>
    <p:sldId id="284" r:id="rId15"/>
    <p:sldId id="285" r:id="rId16"/>
    <p:sldId id="288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155E-6476-4D24-8043-84366984FA08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B32C-912C-4A1F-873F-CF8C3E2BC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имя сущ\фон 1.jpg"/>
          <p:cNvPicPr>
            <a:picLocks noChangeAspect="1" noChangeArrowheads="1"/>
          </p:cNvPicPr>
          <p:nvPr/>
        </p:nvPicPr>
        <p:blipFill>
          <a:blip r:embed="rId2"/>
          <a:srcRect l="2344" r="23242"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428604"/>
            <a:ext cx="635798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857364"/>
            <a:ext cx="3714776" cy="17145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ТЕМА: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«Имя   существительное»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214818"/>
            <a:ext cx="44291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400506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 начальных классов МБОУ «СОШ №103» </a:t>
            </a:r>
            <a:r>
              <a:rPr lang="ru-RU" dirty="0" err="1" smtClean="0"/>
              <a:t>Постовит</a:t>
            </a:r>
            <a:r>
              <a:rPr lang="ru-RU" smtClean="0"/>
              <a:t> Ю.Ф.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642918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85926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М. р. – гром, раскат, звон, дождь, разгон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Ж.р.- хата, ель, лужица,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С.р.-  стекло, оконце, солнце.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571480"/>
            <a:ext cx="1285884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Работа в группах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500042"/>
            <a:ext cx="5715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Вставить пропущенные окончания, определить род и число существительных: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58" y="2000240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домашней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кошк…(…);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бревенчатом домик…(…..); с  раннего утр…(…); темная стен…(…); летней погод…(…); про раннюю… зим…(…); у перелетной птиц…(…); над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голубыми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(…); в интересной книг…(…); по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утренней рос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…(…).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285860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домашней кошк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в бревенчатом домик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с  раннего утр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темная стен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летней погод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про раннюю  зим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у перелетной птиц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над голубыми облак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в интересной книг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по утренней рос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57166"/>
            <a:ext cx="500066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http://stranic.ru/wp-content/uploads/2012/06/DisneylandPark-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91" y="0"/>
            <a:ext cx="9124409" cy="685800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142976" y="0"/>
            <a:ext cx="7215238" cy="103327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Город  Имя существительное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2571768" cy="700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Кремль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142984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Одушевлённая и  Неодушевлённая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000108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Собственная и Нарицательная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2714620"/>
            <a:ext cx="250033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Парк единственного и множественного числа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2786058"/>
            <a:ext cx="2571768" cy="1271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</a:rPr>
              <a:t>Улицы Мужского, Женского и Среднего рода.</a:t>
            </a:r>
            <a:r>
              <a:rPr lang="kk-KZ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5072074"/>
            <a:ext cx="27860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Проспект падежей</a:t>
            </a:r>
            <a:endParaRPr lang="ru-RU" sz="32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00232" y="500042"/>
            <a:ext cx="42148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Составить  кластер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14348" y="1571612"/>
            <a:ext cx="74295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1.Что такое имя существительное?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kk-KZ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Что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обозначает имя существительное?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kk-KZ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.На какие вопросы отвечает?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kk-KZ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4.Каким членом предложения бывает?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5.Какие имеет постоянные свойства?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6.Какие имеет непостоянные свойства?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285728"/>
            <a:ext cx="364333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5357826"/>
            <a:ext cx="3786214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предложении может быть подлежащим или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второстепенным членом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1428736"/>
            <a:ext cx="276703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Непостоянные признаки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428736"/>
            <a:ext cx="278608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Постоянные признаки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571744"/>
            <a:ext cx="27860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Одушевлённые и  неодушевлённые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714752"/>
            <a:ext cx="278608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и нарицательные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857760"/>
            <a:ext cx="2071702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5943600"/>
            <a:ext cx="2071702" cy="7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Склонение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4000504"/>
            <a:ext cx="207170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Падеж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2643182"/>
            <a:ext cx="2071702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3857628"/>
            <a:ext cx="2286016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Отвечает на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</a:p>
          <a:p>
            <a:pPr algn="ctr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что?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2714620"/>
            <a:ext cx="2071702" cy="842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Обозначает предмет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644232" y="3713958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5" idx="2"/>
          </p:cNvCxnSpPr>
          <p:nvPr/>
        </p:nvCxnSpPr>
        <p:spPr>
          <a:xfrm rot="5400000">
            <a:off x="4607719" y="517923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2214546" y="1214422"/>
            <a:ext cx="171451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715008" y="1214422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786182" y="1500174"/>
            <a:ext cx="1928826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речи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4643438" y="13572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7" idx="2"/>
            <a:endCxn id="16" idx="0"/>
          </p:cNvCxnSpPr>
          <p:nvPr/>
        </p:nvCxnSpPr>
        <p:spPr>
          <a:xfrm rot="5400000">
            <a:off x="4572000" y="253602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1071546"/>
            <a:ext cx="6286544" cy="342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Домашнее задание: с.13 упр.387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1071546"/>
            <a:ext cx="6286544" cy="342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Спасибо</a:t>
            </a:r>
          </a:p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 за урок !</a:t>
            </a:r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71480"/>
            <a:ext cx="392909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4214818"/>
            <a:ext cx="6858048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роз, снежинка, коньки,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вьюга, метель, сне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иней, декабрь,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лыж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и, ёлка, сани.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285860"/>
          <a:ext cx="7210428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1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1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17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17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86965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л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ь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м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р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е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5435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5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6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1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4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2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3</a:t>
                      </a:r>
                      <a:endParaRPr lang="ru-RU" sz="72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Заголовок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572008"/>
            <a:ext cx="4589462" cy="160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214422"/>
            <a:ext cx="457200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Коль ты старый человек ,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Дядей будешь нам навек.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 парень ты румяный, 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Братец будешь нам названый.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Коль старушка, будь нам мать, 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 и станем величать.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 красная девица, 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Будь нам милая сестрица.  </a:t>
            </a:r>
          </a:p>
        </p:txBody>
      </p:sp>
      <p:pic>
        <p:nvPicPr>
          <p:cNvPr id="5" name="Picture 2" descr="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0629" y="3143248"/>
            <a:ext cx="4793371" cy="153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42976" y="6000768"/>
            <a:ext cx="61271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Старушка, девица, сестрица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57166"/>
            <a:ext cx="764386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Назовите одушевленные имена существительные</a:t>
            </a:r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 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http://stranic.ru/wp-content/uploads/2012/06/DisneylandPark-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91" y="0"/>
            <a:ext cx="9124409" cy="685800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142976" y="0"/>
            <a:ext cx="7215238" cy="103327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Город  Имя существительное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2571768" cy="700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Кремль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285860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Одушевлённая и  Неодушевлённая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00100" y="1928802"/>
            <a:ext cx="692948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река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571480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Подберите к нарицательным именам существительным   собственные.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928802"/>
            <a:ext cx="285752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Семёновка,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3000372"/>
            <a:ext cx="328614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Воронеж,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4000504"/>
            <a:ext cx="21431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Волга.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http://stranic.ru/wp-content/uploads/2012/06/DisneylandPark-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91" y="0"/>
            <a:ext cx="9124409" cy="685800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142976" y="0"/>
            <a:ext cx="7215238" cy="103327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Город  Имя существительное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2571768" cy="700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Кремль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214422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Одушевлённая и  Неодушевлённая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214422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Собственная и Нарицательная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86058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Парк единственного и множественного числа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http://stranic.ru/wp-content/uploads/2012/06/DisneylandPark-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91" y="0"/>
            <a:ext cx="9124409" cy="685800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142976" y="0"/>
            <a:ext cx="7215238" cy="103327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Город  Имя существительное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2571768" cy="700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Кремль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142984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Одушевлённая и  Неодушевлённая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1142984"/>
            <a:ext cx="3571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Улицы Собственная и Нарицательная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714620"/>
            <a:ext cx="257176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2786058"/>
            <a:ext cx="2571768" cy="1271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</a:rPr>
              <a:t>Улицы Мужского, Женского и Среднего рода.</a:t>
            </a:r>
            <a:r>
              <a:rPr lang="kk-KZ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2643182"/>
            <a:ext cx="2714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Парк единственного и множественного числа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H:\имя сущ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714620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 соседней хатой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Грянул гром раскатом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стеклу со звоном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Брызнул дождь с разгона.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Старенькие ели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Вдруг позеленели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лужицах- оконцах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Заиграло солнце.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858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ряд- мужского рода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ряд – женского рода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ряд – среднего рода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85728"/>
            <a:ext cx="74295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Выпишите  существительные, поставьте  в начальную форму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361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Windows</cp:lastModifiedBy>
  <cp:revision>62</cp:revision>
  <dcterms:created xsi:type="dcterms:W3CDTF">2018-02-22T18:01:08Z</dcterms:created>
  <dcterms:modified xsi:type="dcterms:W3CDTF">2022-06-20T09:43:01Z</dcterms:modified>
</cp:coreProperties>
</file>