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64" r:id="rId2"/>
    <p:sldId id="287" r:id="rId3"/>
    <p:sldId id="288" r:id="rId4"/>
    <p:sldId id="276" r:id="rId5"/>
    <p:sldId id="275" r:id="rId6"/>
    <p:sldId id="289" r:id="rId7"/>
    <p:sldId id="290" r:id="rId8"/>
    <p:sldId id="291" r:id="rId9"/>
    <p:sldId id="293" r:id="rId10"/>
    <p:sldId id="292" r:id="rId11"/>
    <p:sldId id="294" r:id="rId12"/>
    <p:sldId id="295" r:id="rId13"/>
    <p:sldId id="296" r:id="rId14"/>
    <p:sldId id="298" r:id="rId15"/>
    <p:sldId id="297" r:id="rId16"/>
    <p:sldId id="299" r:id="rId17"/>
    <p:sldId id="282" r:id="rId18"/>
    <p:sldId id="300" r:id="rId19"/>
    <p:sldId id="301" r:id="rId20"/>
    <p:sldId id="278" r:id="rId21"/>
    <p:sldId id="284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2596-A502-40E4-97B6-7D406482CD18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3762-094C-46C4-BE7A-C51E85FC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3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A3762-094C-46C4-BE7A-C51E85FCC66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44763-445A-4A3D-965D-E07FC94F9C63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33" r:id="rId16"/>
    <p:sldLayoutId id="2147483734" r:id="rId17"/>
    <p:sldLayoutId id="2147483678" r:id="rId18"/>
    <p:sldLayoutId id="2147483680" r:id="rId19"/>
    <p:sldLayoutId id="2147483682" r:id="rId20"/>
    <p:sldLayoutId id="2147483661" r:id="rId21"/>
    <p:sldLayoutId id="2147483662" r:id="rId22"/>
    <p:sldLayoutId id="2147483663" r:id="rId23"/>
    <p:sldLayoutId id="2147483664" r:id="rId24"/>
    <p:sldLayoutId id="2147483666" r:id="rId2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rhany.ru/lermontov/biography" TargetMode="External"/><Relationship Id="rId3" Type="http://schemas.openxmlformats.org/officeDocument/2006/relationships/hyperlink" Target="http://lermontov.info/portret.shtml" TargetMode="External"/><Relationship Id="rId7" Type="http://schemas.openxmlformats.org/officeDocument/2006/relationships/hyperlink" Target="http://mikhaillermontov.ru/biography.htm" TargetMode="External"/><Relationship Id="rId12" Type="http://schemas.openxmlformats.org/officeDocument/2006/relationships/hyperlink" Target="https://sites.google.com/site/literatura8klass/russkaa-literatura-xix-veka/m-u-lermontov-mcyri/illustracii-k-poeme-mcyr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ermontov.niv.ru/lermontov/documents/documents.htm" TargetMode="External"/><Relationship Id="rId11" Type="http://schemas.openxmlformats.org/officeDocument/2006/relationships/hyperlink" Target="http://www.1812panorama.ru/virtual/borodino4_02.html" TargetMode="External"/><Relationship Id="rId5" Type="http://schemas.openxmlformats.org/officeDocument/2006/relationships/hyperlink" Target="http://www.mlermontov.ru/family/" TargetMode="External"/><Relationship Id="rId10" Type="http://schemas.openxmlformats.org/officeDocument/2006/relationships/hyperlink" Target="http://ru.wikipedia.org/wiki/%CB%E5%F0%EC%EE%ED%F2%EE%E2,_%CC%E8%F5%E0%E8%EB_%DE%F0%FC%E5%E2%E8%F7" TargetMode="External"/><Relationship Id="rId4" Type="http://schemas.openxmlformats.org/officeDocument/2006/relationships/hyperlink" Target="http://elenaranko.ucoz.ru/" TargetMode="External"/><Relationship Id="rId9" Type="http://schemas.openxmlformats.org/officeDocument/2006/relationships/hyperlink" Target="http://rusmnb.ru/index.php?topic=17216.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428604"/>
            <a:ext cx="777686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504D">
                    <a:lumMod val="75000"/>
                  </a:srgbClr>
                </a:solidFill>
              </a:rPr>
              <a:t>Михаил Юрьевич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504D">
                    <a:lumMod val="75000"/>
                  </a:srgbClr>
                </a:solidFill>
              </a:rPr>
              <a:t>Лермонтов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68" y="2214554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1814 - 1841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14351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Автор презентации – учитель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русского языка и литературы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МБОУ «ОШ № 41 города Макеевки»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Шевчук М.М.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643050"/>
            <a:ext cx="2203863" cy="2943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857884" y="4572008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Художник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П.Е.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Заболотский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 1837  г.         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Александр\Desktop\лермонтов_презентация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0594" y="548680"/>
            <a:ext cx="6979183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3" name="Picture 3" descr="C:\Users\Александр\Desktop\лермонтов_презентация\slide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947925" cy="52109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Александр\Desktop\лермонтов_презентация\ti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66" y="548680"/>
            <a:ext cx="7104789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1" name="Picture 3" descr="C:\Users\Александр\Desktop\лермонтов_презентация\img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309" y="476673"/>
            <a:ext cx="691554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Картинки по запросу лермонтов ут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174" y="764704"/>
            <a:ext cx="7422729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84" name="Picture 12" descr="Картинки по запросу лермонтов утес презента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501" y="620688"/>
            <a:ext cx="7241947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2" name="AutoShape 2" descr="Картинки по запросу гейне на севере ди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5" name="Picture 5" descr="Картинки по запросу гейне на севере дико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840759" cy="51305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 descr="C:\Users\Александр\Desktop\лермонтов_презентация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7" name="Picture 3" descr="C:\Users\Александр\Desktop\лермонтов_презентация\Stamp_of_Russia_2007_No_1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7128792" cy="47767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Александр\Desktop\лермонтов_презентация\836f55ef912351445d208b884b5c21378d29db7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056784" cy="48515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4437112"/>
            <a:ext cx="6707088" cy="16890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2" name="Picture 4" descr="C:\Users\Александр\Desktop\лермонтов_презентация\img_user_file_58a186fdddcb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6848309" cy="51362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 descr="C:\Users\Александр\Desktop\лермонтов_презентация\img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260" y="548680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920880" cy="11521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</a:br>
            <a: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  <a:t>Спасибо за внимание</a:t>
            </a:r>
            <a:br>
              <a:rPr lang="ru-RU" b="1" dirty="0" smtClean="0">
                <a:solidFill>
                  <a:srgbClr val="C0504D">
                    <a:lumMod val="75000"/>
                  </a:srgb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Интернет-ресурсы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939" name="Подзаголовок 6"/>
          <p:cNvSpPr>
            <a:spLocks noGrp="1"/>
          </p:cNvSpPr>
          <p:nvPr>
            <p:ph idx="1"/>
          </p:nvPr>
        </p:nvSpPr>
        <p:spPr>
          <a:xfrm>
            <a:off x="785786" y="1142984"/>
            <a:ext cx="7972452" cy="4525963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http://lermontov.info/portret.shtml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4"/>
              </a:rPr>
              <a:t>http://elenaranko.ucoz.ru/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http://www.mlermontov.ru/family/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http://lermontov.niv.ru/lermontov/documents/documents.htm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http://mikhaillermontov.ru/biography.htm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http://www.tarhany.ru/lermontov/biography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http://rusmnb.ru/index.php?topic=17216.0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http://ru.wikipedia.org/wiki/%CB%E5%F0%EC%EE%ED%F2%EE%E2,_%CC%E8%F5%E0%E8%EB_%DE%F0%FC%E5%E2%E8%F7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http://www.1812panorama.ru/virtual/borodino4_02.html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2"/>
              </a:rPr>
              <a:t>https://sites.google.com/site/literatura8klass/russkaa-literatura-xix-veka/m-u-lermontov-mcyri/illustracii-k-poeme-mcyri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лермонтов_презентация\slide_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6948264" cy="52111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лермонтов_презентация\6VILjCFaanmkqmWWMy1guQ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7071884" cy="53039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лександр\Desktop\лермонтов_презентация\maxresdefault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7056784" cy="51322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лермонтов туч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Картинки по запросу лермонтов ту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888763" cy="51665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и по запросу лермонтов ту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912767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Александр\Desktop\лермонтов_презентация\img_user_file_54993e2e929cf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992325" cy="52442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79</Words>
  <Application>Microsoft Office PowerPoint</Application>
  <PresentationFormat>Экран (4:3)</PresentationFormat>
  <Paragraphs>26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 </vt:lpstr>
      <vt:lpstr>Использованные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Майя</dc:creator>
  <cp:lastModifiedBy>Надежда Пронская</cp:lastModifiedBy>
  <cp:revision>94</cp:revision>
  <dcterms:modified xsi:type="dcterms:W3CDTF">2022-06-20T13:29:07Z</dcterms:modified>
</cp:coreProperties>
</file>