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5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0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24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2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09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84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8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10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60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3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11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4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8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9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E8F4E5-66E9-4243-AD4A-6C0FE5AC7890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E89CD9-12A2-4B27-BFF5-9066A3D6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2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979B6-7D31-4399-AE57-EACE3D99F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Урок математики 3 класс</a:t>
            </a:r>
            <a:r>
              <a:rPr lang="ru-RU" sz="4000" dirty="0"/>
              <a:t>(</a:t>
            </a:r>
            <a:r>
              <a:rPr lang="ru-RU" sz="4000" dirty="0" err="1"/>
              <a:t>Л.Г.Петерсон</a:t>
            </a:r>
            <a:r>
              <a:rPr lang="ru-RU" sz="4000" dirty="0"/>
              <a:t>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BF7AE-87FC-4F41-A6D1-D0BC495A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Тема «Решение задач известных видов»</a:t>
            </a:r>
          </a:p>
          <a:p>
            <a:r>
              <a:rPr lang="ru-RU" dirty="0"/>
              <a:t>(Урок приурочен к празднику Дню Победы)</a:t>
            </a:r>
          </a:p>
        </p:txBody>
      </p:sp>
    </p:spTree>
    <p:extLst>
      <p:ext uri="{BB962C8B-B14F-4D97-AF65-F5344CB8AC3E}">
        <p14:creationId xmlns:p14="http://schemas.microsoft.com/office/powerpoint/2010/main" val="295915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0ED81-D5EA-441E-94BE-8D53CE33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5AE24-4921-42C5-9FC1-9B2E18DFF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Великая Отечественная война началась 22 июня 1941 года. Закончилась 9 мая 1945 года. От Бреста до Москвы 1000 километров, от Москвы до Берлина – 1600 километров. Это если считать по прямой. Так мало, не правда ли? Сколько всего километров?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Поездом – четверо суток, самолетом – четыре часа, а перебежками по-пластунски – четыре долгих года.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Давайте  узнаем сколько дней и ночей не смолкали бои на огромном фронте? Для этого решите уравнение:</a:t>
            </a:r>
          </a:p>
          <a:p>
            <a:pPr marL="0" indent="0">
              <a:buNone/>
            </a:pPr>
            <a:r>
              <a:rPr lang="ru-RU" sz="3500" b="1" dirty="0">
                <a:solidFill>
                  <a:srgbClr val="002060"/>
                </a:solidFill>
                <a:latin typeface="Arial Black" panose="020B0A04020102020204" pitchFamily="34" charset="0"/>
              </a:rPr>
              <a:t>(х + 582) : 20 = (395 +605) : 10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Х=</a:t>
            </a:r>
            <a:r>
              <a:rPr lang="ru-RU" sz="3900" i="1" dirty="0">
                <a:solidFill>
                  <a:srgbClr val="002060"/>
                </a:solidFill>
                <a:latin typeface="Arial Black" panose="020B0A04020102020204" pitchFamily="34" charset="0"/>
              </a:rPr>
              <a:t>1418 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дней и ночей войны (47 месяцев 18 дней). И каждый из них – это кровь и смерть, боль и горечь   утрат, безмерное страдание людей, беспримерное мужество и  доблесть народа.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7007D-EF59-443D-BF0F-F34AAED5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2DA5A5-8532-41BD-98BD-D6E01693B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2.Вычислите.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      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Аэродромов: </a:t>
            </a:r>
            <a:r>
              <a:rPr lang="en-US" sz="3200" i="1" dirty="0">
                <a:solidFill>
                  <a:srgbClr val="002060"/>
                </a:solidFill>
                <a:latin typeface="Arial Black" panose="020B0A04020102020204" pitchFamily="34" charset="0"/>
              </a:rPr>
              <a:t>(x + 27)–19= 74 </a:t>
            </a:r>
            <a:endParaRPr lang="ru-RU" sz="32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 Самолетов:</a:t>
            </a:r>
            <a:r>
              <a:rPr lang="ru-RU" sz="3200" i="1" dirty="0">
                <a:solidFill>
                  <a:srgbClr val="002060"/>
                </a:solidFill>
                <a:latin typeface="Arial Black" panose="020B0A04020102020204" pitchFamily="34" charset="0"/>
              </a:rPr>
              <a:t> 1374–(35+у) =139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Уже в первый день немецкая авиация разбомбила ___ аэродромов и уничтожила на земле и воздухе ____ советских самолетов.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3. Вычисли и узнаешь общую цифру советских людей, привлеченных к службе в Вооруженных силах    СССР в 1941 – 1945 гг.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(141731 – 56349 + 203035 + 56350) ∙ 100=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34 476 700 человек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FD01-3771-4259-BC61-49BB5B21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5F98A1-5707-4402-8A00-F1E3A270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365125"/>
            <a:ext cx="10847363" cy="637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С момента вторжения в пределы нашей Родины германское командование нацеливало основные усилия вермахта на Москве.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Битва за Москву 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длилось около 7 месяцев. С 30 сентября 1941 года по 20 апреля 1942 года. В этой гигантской битве участвовало с обеих сторон более 3 млн. человек, до 22 тыс. орудий и минометов, около 3 тыс. танков, более 2 тыс. самолетов. Операцию по захвату столицы фашисты назвали «Тайфун». Они мечтали о том, что не знавшие поражения германские войска, подобно урагану, ворвутся в Москву и сметут нашу Родину. На защиту поднялся весь народ и выстоял.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Во время боёв под Москвой, в городе прошёл парад 7 ноября на Красной площади. Всего в параде участвовало около 28 500 человек,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140 артиллерийских орудий, танков – 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на 20 больше, и машин – на 68 </a:t>
            </a:r>
            <a:r>
              <a:rPr lang="ru-RU" dirty="0" err="1">
                <a:solidFill>
                  <a:srgbClr val="00B050"/>
                </a:solidFill>
                <a:latin typeface="Arial Black" panose="020B0A04020102020204" pitchFamily="34" charset="0"/>
              </a:rPr>
              <a:t>мень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-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B050"/>
                </a:solidFill>
                <a:latin typeface="Arial Black" panose="020B0A04020102020204" pitchFamily="34" charset="0"/>
              </a:rPr>
              <a:t>ше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, чем орудий и танков вместе. 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Узнайте, сколько участвовало 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в параде танков и машин.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3086CE-E5A2-4FF5-B093-1C43A879D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411" y="4001257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4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49095-234C-4169-9B4B-DC078888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E527E-EA83-4F02-BEC6-01F200FB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365125"/>
            <a:ext cx="11002108" cy="6127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Детям войны приходилось собирать колоски пшеницы.  Настоящую  цену хлеба понимаешь тогда, когда его мало, не хватает. Из рассказов вы знаете, как голодали люди во время засухи, во время войны. А мы порой не бережем хлеб.  Хлеб – главное богатство нашей Родины. И пышный каравай, и буханка душистого ржаного хлеба, и сдобная булочка – итог работы сотен тысяч людей.  Хлеб – мерило всех ценностей, источник жизни, труда, благополучия и радости. Хлебом-солью встречают гостей. Мы должны ценить хлеб, бережно относиться к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нему.Вы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знаете, что во время войны хлеб давали по карточкам.</a:t>
            </a:r>
            <a:r>
              <a:rPr lang="ru-RU" dirty="0"/>
              <a:t> 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Долгое время технологию изготовления хлеба скрывали, на документах пекарей стоял гриф « секретно». Муки не хватало, в хлеб добавляли мякину, отруби, целлюлозу. Хлеб с целлюлозой был пышным, а на вкус как полынь.</a:t>
            </a:r>
          </a:p>
          <a:p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Пищевая целлюлоза –           </a:t>
            </a:r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150г</a:t>
            </a:r>
            <a:b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Хлопковый жмых –               </a:t>
            </a:r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100г</a:t>
            </a:r>
            <a:b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Обойная пыль –                      </a:t>
            </a:r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50г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Солод–                                  </a:t>
            </a:r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100г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Отруби–                                   </a:t>
            </a:r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50г</a:t>
            </a:r>
            <a:b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Соевая мука –                        </a:t>
            </a:r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50 г   </a:t>
            </a:r>
            <a:b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Ржаная мука –                       </a:t>
            </a:r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500г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Вычислите, сколько граммов весит булка хлеба, если в её состав входили  эти компоненты?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F964AD-3399-4968-A12A-E7BE819E6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297" y="3205965"/>
            <a:ext cx="2912787" cy="21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062FA-8284-4587-82D7-DF5C8BFA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5A332-5CC1-49FA-97E5-DDF7E9F7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015"/>
            <a:ext cx="11353800" cy="596594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Великую Отечественную войну не случайно называют Великой. Она подняла весь народ на борьбу с фашистами.. В этой борьбе наравне со взрослыми самое активное участие принимали дети</a:t>
            </a: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. Многие ребята сутками трудились на заводах, фабриках и производствах, встав за станки вместо ушедших на фронт братьев и отцов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Из детских воспоминаний токаря Городецкого металлозавода: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B050"/>
                </a:solidFill>
                <a:latin typeface="Arial Black" panose="020B0A04020102020204" pitchFamily="34" charset="0"/>
              </a:rPr>
              <a:t>«Работа в военных цехах была для нас мальчишек, тяжелой, однако мы храбрились, трудились наравне со взрослыми, иногда по суткам не выходя из цеха. Спать приходилось урывками, по несколько минут. В среднем спали и отдыхали 1</a:t>
            </a:r>
            <a:r>
              <a:rPr lang="en-US" sz="2400" i="1" dirty="0">
                <a:solidFill>
                  <a:srgbClr val="00B050"/>
                </a:solidFill>
                <a:latin typeface="Arial Black" panose="020B0A04020102020204" pitchFamily="34" charset="0"/>
              </a:rPr>
              <a:t>/</a:t>
            </a:r>
            <a:r>
              <a:rPr lang="ru-RU" sz="2400" i="1" dirty="0">
                <a:solidFill>
                  <a:srgbClr val="00B050"/>
                </a:solidFill>
                <a:latin typeface="Arial Black" panose="020B0A04020102020204" pitchFamily="34" charset="0"/>
              </a:rPr>
              <a:t>5 часть от суток.»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200" b="1" i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Вычисли,сколько</a:t>
            </a:r>
            <a:r>
              <a:rPr lang="ru-RU" sz="32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 часов спали и отдыхали ребята того времени?</a:t>
            </a:r>
            <a:endParaRPr lang="ru-RU" sz="3200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7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6FFA9-3549-4593-BC6F-CE189789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581FC6-7E22-41A7-BAD5-4B6DDAABA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068" y="639671"/>
            <a:ext cx="7213795" cy="48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4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188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Garamond</vt:lpstr>
      <vt:lpstr>Натуральные материалы</vt:lpstr>
      <vt:lpstr>Урок математики 3 класс(Л.Г.Петерсон)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Николаевна Еремеева</dc:creator>
  <cp:lastModifiedBy>Наталья Николаевна Еремеева</cp:lastModifiedBy>
  <cp:revision>11</cp:revision>
  <dcterms:created xsi:type="dcterms:W3CDTF">2022-05-05T15:36:33Z</dcterms:created>
  <dcterms:modified xsi:type="dcterms:W3CDTF">2022-06-15T15:27:53Z</dcterms:modified>
</cp:coreProperties>
</file>