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858A-2C6F-4E72-8E74-0B0FA9857F9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0079-6FC4-47CC-B446-84A74731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29042/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eXtSXwX4AEIY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5445224"/>
            <a:ext cx="3491880" cy="1412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Физкультминутка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наконда обыкновенная фото (лат. Eunectes murinu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4283968" cy="4365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393305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Удав</a:t>
            </a:r>
            <a:endParaRPr lang="ru-RU" sz="4400" b="1" dirty="0"/>
          </a:p>
        </p:txBody>
      </p:sp>
      <p:pic>
        <p:nvPicPr>
          <p:cNvPr id="25604" name="Picture 4" descr="http://www.pavelin.ru/images/stories/uzh/uzh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788024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58772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Уж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ng.pngtree.com/element_origin_min_pic/00/04/55/39568c970aeeb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764704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Конь</a:t>
            </a:r>
            <a:r>
              <a:rPr lang="ru-RU" sz="4000" dirty="0"/>
              <a:t> -  </a:t>
            </a:r>
            <a:r>
              <a:rPr lang="ru-RU" sz="4000" b="1" dirty="0"/>
              <a:t>15</a:t>
            </a:r>
            <a:endParaRPr lang="ru-RU" sz="4000" dirty="0"/>
          </a:p>
        </p:txBody>
      </p:sp>
      <p:pic>
        <p:nvPicPr>
          <p:cNvPr id="6" name="Рисунок 5" descr="https://png.pngtree.com/element_origin_min_pic/16/11/04/5b2a7ba7aeb1681ccbc69de6ca7fdb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249289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Жираф - 3</a:t>
            </a:r>
            <a:endParaRPr lang="ru-RU" sz="4000" dirty="0"/>
          </a:p>
        </p:txBody>
      </p:sp>
      <p:pic>
        <p:nvPicPr>
          <p:cNvPr id="8" name="Рисунок 7" descr="https://d3fa68hw0m2vcc.cloudfront.net/2ea/203937761.jpeg"/>
          <p:cNvPicPr/>
          <p:nvPr/>
        </p:nvPicPr>
        <p:blipFill>
          <a:blip r:embed="rId4" cstate="print"/>
          <a:srcRect l="5612" t="7674" r="3795" b="6279"/>
          <a:stretch>
            <a:fillRect/>
          </a:stretch>
        </p:blipFill>
        <p:spPr bwMode="auto">
          <a:xfrm>
            <a:off x="251520" y="4365104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522920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Гепард -6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88640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1268760"/>
            <a:ext cx="151216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+1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5724128" y="1700808"/>
            <a:ext cx="1080120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-3</a:t>
            </a:r>
            <a:endParaRPr lang="ru-RU" sz="3200" b="1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452320" y="2060848"/>
            <a:ext cx="1368152" cy="115212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+ 1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717032"/>
            <a:ext cx="1008112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- 6</a:t>
            </a:r>
            <a:endParaRPr lang="ru-RU" sz="3600" b="1" dirty="0"/>
          </a:p>
        </p:txBody>
      </p:sp>
      <p:sp>
        <p:nvSpPr>
          <p:cNvPr id="16" name="Овал 15"/>
          <p:cNvSpPr/>
          <p:nvPr/>
        </p:nvSpPr>
        <p:spPr>
          <a:xfrm>
            <a:off x="7812360" y="5157192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+ 4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1" idx="3"/>
            <a:endCxn id="12" idx="0"/>
          </p:cNvCxnSpPr>
          <p:nvPr/>
        </p:nvCxnSpPr>
        <p:spPr>
          <a:xfrm>
            <a:off x="7380312" y="656692"/>
            <a:ext cx="828092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732240" y="177281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5"/>
          </p:cNvCxnSpPr>
          <p:nvPr/>
        </p:nvCxnSpPr>
        <p:spPr>
          <a:xfrm>
            <a:off x="6646068" y="2561286"/>
            <a:ext cx="1036440" cy="295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3"/>
            <a:endCxn id="15" idx="0"/>
          </p:cNvCxnSpPr>
          <p:nvPr/>
        </p:nvCxnSpPr>
        <p:spPr>
          <a:xfrm flipH="1">
            <a:off x="6516216" y="3212976"/>
            <a:ext cx="16201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2"/>
            <a:endCxn id="16" idx="1"/>
          </p:cNvCxnSpPr>
          <p:nvPr/>
        </p:nvCxnSpPr>
        <p:spPr>
          <a:xfrm>
            <a:off x="6516216" y="4653136"/>
            <a:ext cx="1443779" cy="651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to-zverey.ru/bolshie-koshki/gepardy/gepar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95536" y="260648"/>
            <a:ext cx="1296144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5536" y="980728"/>
            <a:ext cx="12961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2132856"/>
            <a:ext cx="19797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19872" y="188640"/>
            <a:ext cx="1296144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19872" y="980728"/>
            <a:ext cx="1296144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132856"/>
            <a:ext cx="2304256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948264" y="260648"/>
            <a:ext cx="1512168" cy="7200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8264" y="980728"/>
            <a:ext cx="1512168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372200" y="2276872"/>
            <a:ext cx="2664296" cy="13681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2708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24928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26369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899592" y="4365104"/>
            <a:ext cx="1008112" cy="864096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915816" y="4437112"/>
            <a:ext cx="1728192" cy="864096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732240" y="4437112"/>
            <a:ext cx="1008112" cy="864096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7504" y="5229200"/>
            <a:ext cx="2520280" cy="1440160"/>
          </a:xfrm>
          <a:prstGeom prst="triangle">
            <a:avLst>
              <a:gd name="adj" fmla="val 51146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71600" y="5661248"/>
            <a:ext cx="864096" cy="792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347864" y="5373216"/>
            <a:ext cx="864096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5301208"/>
            <a:ext cx="1728192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347864" y="5517232"/>
            <a:ext cx="864096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804248" y="530120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44208" y="5301208"/>
            <a:ext cx="1656184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876256" y="5661248"/>
            <a:ext cx="864096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iveinternet.ru/images/attach/d/0/136/706/136706599_2.png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483768" y="0"/>
            <a:ext cx="43204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725144"/>
            <a:ext cx="84249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Дыхательная гимнастика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Определите лишнее число</a:t>
            </a:r>
            <a:endParaRPr lang="ru-RU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31" y="1268760"/>
            <a:ext cx="2964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1,   3,   10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2550" y="1340768"/>
            <a:ext cx="3352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10,  15,  20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8294" y="2348880"/>
            <a:ext cx="299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12,  7,  13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s://fs01.urokimatematiki.ru/e/001b10-00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55576" y="3284984"/>
            <a:ext cx="68762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48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числа 5</a:t>
            </a:r>
            <a:endParaRPr lang="ru-RU" sz="48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15616" y="1052736"/>
            <a:ext cx="1656184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5</a:t>
            </a:r>
            <a:endParaRPr lang="ru-RU" sz="7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96952"/>
            <a:ext cx="158417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996952"/>
            <a:ext cx="158417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3" idx="5"/>
            <a:endCxn id="5" idx="0"/>
          </p:cNvCxnSpPr>
          <p:nvPr/>
        </p:nvCxnSpPr>
        <p:spPr>
          <a:xfrm>
            <a:off x="2529257" y="2343452"/>
            <a:ext cx="386559" cy="65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3"/>
          </p:cNvCxnSpPr>
          <p:nvPr/>
        </p:nvCxnSpPr>
        <p:spPr>
          <a:xfrm flipH="1">
            <a:off x="971600" y="2343452"/>
            <a:ext cx="386559" cy="65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4797152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 = 4 + 1</a:t>
            </a:r>
          </a:p>
          <a:p>
            <a:r>
              <a:rPr lang="ru-RU" sz="2800" b="1" dirty="0" smtClean="0"/>
              <a:t>5 = 1 + ...</a:t>
            </a:r>
          </a:p>
          <a:p>
            <a:r>
              <a:rPr lang="ru-RU" sz="2800" b="1" dirty="0" smtClean="0"/>
              <a:t>5 = 3 + …</a:t>
            </a:r>
          </a:p>
          <a:p>
            <a:r>
              <a:rPr lang="ru-RU" sz="2800" b="1" dirty="0" smtClean="0"/>
              <a:t>5 = 2 + …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620688"/>
            <a:ext cx="46410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числа 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84168" y="1484784"/>
            <a:ext cx="1512168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38100">
                  <a:solidFill>
                    <a:schemeClr val="tx1"/>
                  </a:solidFill>
                </a:ln>
              </a:rPr>
              <a:t>9</a:t>
            </a:r>
            <a:endParaRPr lang="ru-RU" sz="6600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3429000"/>
            <a:ext cx="1080120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3429000"/>
            <a:ext cx="1080120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2" idx="4"/>
            <a:endCxn id="13" idx="0"/>
          </p:cNvCxnSpPr>
          <p:nvPr/>
        </p:nvCxnSpPr>
        <p:spPr>
          <a:xfrm flipH="1">
            <a:off x="6192180" y="2780928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4"/>
            <a:endCxn id="14" idx="0"/>
          </p:cNvCxnSpPr>
          <p:nvPr/>
        </p:nvCxnSpPr>
        <p:spPr>
          <a:xfrm>
            <a:off x="6840252" y="278092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0112" y="4797153"/>
            <a:ext cx="32403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9= 8 + 1</a:t>
            </a:r>
          </a:p>
          <a:p>
            <a:r>
              <a:rPr lang="ru-RU" sz="2800" b="1" dirty="0" smtClean="0"/>
              <a:t>9= 7 + …</a:t>
            </a:r>
          </a:p>
          <a:p>
            <a:r>
              <a:rPr lang="ru-RU" sz="2800" b="1" dirty="0" smtClean="0"/>
              <a:t>9= 6 + …</a:t>
            </a:r>
          </a:p>
          <a:p>
            <a:r>
              <a:rPr lang="ru-RU" sz="2800" b="1" dirty="0" smtClean="0"/>
              <a:t>9= 5 +…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36296" y="4797152"/>
            <a:ext cx="158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9= 4 + …</a:t>
            </a:r>
          </a:p>
          <a:p>
            <a:r>
              <a:rPr lang="ru-RU" sz="2800" b="1" dirty="0" smtClean="0"/>
              <a:t>9= 3 + …</a:t>
            </a:r>
          </a:p>
          <a:p>
            <a:r>
              <a:rPr lang="ru-RU" sz="2800" b="1" dirty="0" smtClean="0"/>
              <a:t>9= 2 + …</a:t>
            </a:r>
          </a:p>
          <a:p>
            <a:r>
              <a:rPr lang="ru-RU" sz="2800" b="1" dirty="0" smtClean="0"/>
              <a:t>9= 1 + …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freepng.ru/20180509/pxq/kisspng-royalty-free-drawing-5af33033586bf4.147790111525887027362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7504" y="836712"/>
            <a:ext cx="3960440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404664"/>
            <a:ext cx="4248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12 + 3 = 15</a:t>
            </a:r>
          </a:p>
          <a:p>
            <a:r>
              <a:rPr lang="ru-RU" sz="3600" b="1" dirty="0" smtClean="0"/>
              <a:t>5 + 12 = 7</a:t>
            </a:r>
          </a:p>
          <a:p>
            <a:r>
              <a:rPr lang="ru-RU" sz="3600" b="1" dirty="0" smtClean="0"/>
              <a:t>13 + 6 = 9</a:t>
            </a:r>
          </a:p>
          <a:p>
            <a:r>
              <a:rPr lang="ru-RU" sz="3600" b="1" dirty="0" smtClean="0"/>
              <a:t>17 + 2 = 19</a:t>
            </a:r>
          </a:p>
          <a:p>
            <a:r>
              <a:rPr lang="ru-RU" sz="3600" b="1" dirty="0" smtClean="0"/>
              <a:t>14 + 4 = 18</a:t>
            </a:r>
          </a:p>
          <a:p>
            <a:r>
              <a:rPr lang="ru-RU" sz="3600" b="1" dirty="0" smtClean="0"/>
              <a:t>1 + 12 = 9</a:t>
            </a:r>
          </a:p>
          <a:p>
            <a:r>
              <a:rPr lang="ru-RU" sz="3600" b="1" dirty="0" smtClean="0"/>
              <a:t>6 + 2 = 7</a:t>
            </a:r>
          </a:p>
          <a:p>
            <a:r>
              <a:rPr lang="ru-RU" sz="3600" b="1" dirty="0" smtClean="0"/>
              <a:t>8 + 2 = 10</a:t>
            </a:r>
          </a:p>
          <a:p>
            <a:r>
              <a:rPr lang="ru-RU" sz="3600" b="1" dirty="0" smtClean="0"/>
              <a:t>19 – 8 = 10</a:t>
            </a:r>
          </a:p>
          <a:p>
            <a:r>
              <a:rPr lang="ru-RU" sz="3600" b="1" dirty="0" smtClean="0"/>
              <a:t>16 – 5 = 11</a:t>
            </a:r>
          </a:p>
          <a:p>
            <a:r>
              <a:rPr lang="ru-RU" sz="3600" b="1" dirty="0" smtClean="0"/>
              <a:t>20 – 10 = 0</a:t>
            </a:r>
            <a:endParaRPr lang="ru-RU" sz="36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545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Выполните действия самостоятельно, и проверьте ответы.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c0/e5/e1/c0e5e129caac410126f6afcb3643ebe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827584" y="260648"/>
            <a:ext cx="590465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176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9</cp:revision>
  <dcterms:created xsi:type="dcterms:W3CDTF">2019-11-18T10:35:53Z</dcterms:created>
  <dcterms:modified xsi:type="dcterms:W3CDTF">2022-06-14T14:25:18Z</dcterms:modified>
</cp:coreProperties>
</file>