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56" r:id="rId3"/>
    <p:sldId id="264" r:id="rId4"/>
    <p:sldId id="260" r:id="rId5"/>
    <p:sldId id="265" r:id="rId6"/>
    <p:sldId id="261" r:id="rId7"/>
    <p:sldId id="259" r:id="rId8"/>
    <p:sldId id="258" r:id="rId9"/>
    <p:sldId id="266" r:id="rId10"/>
    <p:sldId id="257" r:id="rId11"/>
    <p:sldId id="267" r:id="rId12"/>
    <p:sldId id="26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82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GjoYbsvUoO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3347864" y="765133"/>
            <a:ext cx="3384376" cy="882119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difficult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27584" y="764704"/>
            <a:ext cx="7848872" cy="3456384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font398"/>
              </a:rPr>
              <a:t>: “It’s d</a:t>
            </a: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font398"/>
              </a:rPr>
              <a:t>……………… to 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font398"/>
              </a:rPr>
              <a:t>imagine it as </a:t>
            </a: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font398"/>
              </a:rPr>
              <a:t>an 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font398"/>
              </a:rPr>
              <a:t>i</a:t>
            </a:r>
            <a:r>
              <a:rPr lang="en-US" sz="4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font398"/>
              </a:rPr>
              <a:t>…………………….”. </a:t>
            </a:r>
            <a:r>
              <a:rPr lang="ru-RU" sz="44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font398"/>
              </a:rPr>
              <a:t/>
            </a:r>
            <a:br>
              <a:rPr lang="ru-RU" sz="44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font398"/>
              </a:rPr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475656" y="2504364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invention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715367"/>
            <a:ext cx="3923928" cy="261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79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27784" y="543178"/>
            <a:ext cx="579377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Albert Einstein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2418005"/>
            <a:ext cx="766598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Albert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Einstein  was the most famous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scientist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in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history of our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world.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He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born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Germany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1879.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He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didn’t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speak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until 4 years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old.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One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thing that he did quickly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was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He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also fascinated with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physics.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Einstein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wanted to become a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He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became a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professor.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He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got a Nobel Prize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Peace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His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inventions helped us to understand our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6" y="188640"/>
            <a:ext cx="2677916" cy="2229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803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86833" y="404664"/>
            <a:ext cx="4762711" cy="2679025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5903876" y="414579"/>
            <a:ext cx="2820571" cy="34750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3356992"/>
            <a:ext cx="5318448" cy="297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4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908720"/>
            <a:ext cx="7779170" cy="13656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2780928"/>
            <a:ext cx="3651168" cy="324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1772816"/>
            <a:ext cx="7128792" cy="4305864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Plan for the lesson: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200" dirty="0" smtClean="0"/>
              <a:t>Repeat </a:t>
            </a:r>
            <a:r>
              <a:rPr lang="en-US" sz="3200" dirty="0" smtClean="0"/>
              <a:t>the vocabulary on the topic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200" dirty="0" smtClean="0"/>
              <a:t>Discuss some </a:t>
            </a:r>
            <a:r>
              <a:rPr lang="en-US" sz="3200" dirty="0" smtClean="0"/>
              <a:t>inventions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200" dirty="0" smtClean="0"/>
              <a:t>Check homework</a:t>
            </a:r>
            <a:endParaRPr lang="en-US" sz="32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200" dirty="0" smtClean="0"/>
              <a:t>Watch the video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200" dirty="0" smtClean="0"/>
              <a:t>Express your own opinions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3"/>
            <a:ext cx="7772400" cy="1224136"/>
          </a:xfrm>
        </p:spPr>
        <p:txBody>
          <a:bodyPr/>
          <a:lstStyle/>
          <a:p>
            <a:pPr marL="182880" indent="0" algn="ctr">
              <a:buNone/>
            </a:pPr>
            <a:r>
              <a:rPr lang="en-US" sz="3600" dirty="0" smtClean="0"/>
              <a:t>It is Difficult to Imagine it                    as an Invention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93383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944" y="332656"/>
            <a:ext cx="6512511" cy="1143000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7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‘tic </a:t>
            </a:r>
            <a:r>
              <a:rPr lang="en-US" sz="7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tac</a:t>
            </a:r>
            <a:r>
              <a:rPr lang="en-US" sz="7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toe’</a:t>
            </a:r>
            <a:r>
              <a:rPr lang="ru-RU" sz="72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/>
            </a:r>
            <a:br>
              <a:rPr lang="ru-RU" sz="72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287" y="1916832"/>
            <a:ext cx="4941168" cy="4941168"/>
          </a:xfrm>
          <a:prstGeom prst="rect">
            <a:avLst/>
          </a:prstGeom>
        </p:spPr>
      </p:pic>
      <p:cxnSp>
        <p:nvCxnSpPr>
          <p:cNvPr id="8" name="Прямая со стрелкой 7"/>
          <p:cNvCxnSpPr/>
          <p:nvPr/>
        </p:nvCxnSpPr>
        <p:spPr>
          <a:xfrm>
            <a:off x="2267744" y="2204864"/>
            <a:ext cx="3528392" cy="36724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977894">
            <a:off x="2092635" y="2095335"/>
            <a:ext cx="4104456" cy="42656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374750">
            <a:off x="3933646" y="2105420"/>
            <a:ext cx="3724979" cy="387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1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64096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The Line of the History of Technology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75937" y="3356992"/>
            <a:ext cx="6400800" cy="282664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Name of the AGE</a:t>
            </a:r>
          </a:p>
          <a:p>
            <a:r>
              <a:rPr lang="en-US" sz="3200" dirty="0" smtClean="0"/>
              <a:t>Inventions/ tools</a:t>
            </a:r>
          </a:p>
          <a:p>
            <a:r>
              <a:rPr lang="en-US" sz="3200" dirty="0" smtClean="0"/>
              <a:t>People </a:t>
            </a:r>
            <a:endParaRPr lang="ru-RU" sz="3200" dirty="0"/>
          </a:p>
        </p:txBody>
      </p:sp>
      <p:sp>
        <p:nvSpPr>
          <p:cNvPr id="4" name="Стрелка вправо 3"/>
          <p:cNvSpPr/>
          <p:nvPr/>
        </p:nvSpPr>
        <p:spPr>
          <a:xfrm>
            <a:off x="179512" y="1844824"/>
            <a:ext cx="8712968" cy="21602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33421" y="2093536"/>
            <a:ext cx="1373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2.5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mln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years ago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55522" y="2194357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4000 BC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49428" y="2653261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9000 BC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57752" y="2697198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 BC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24205" y="2154922"/>
            <a:ext cx="210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b="1" baseline="30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17</a:t>
            </a:r>
            <a:r>
              <a:rPr lang="en-US" b="1" baseline="30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centuries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Соединительная линия уступом 12"/>
          <p:cNvCxnSpPr/>
          <p:nvPr/>
        </p:nvCxnSpPr>
        <p:spPr>
          <a:xfrm>
            <a:off x="1692444" y="2500245"/>
            <a:ext cx="2520280" cy="306032"/>
          </a:xfrm>
          <a:prstGeom prst="bentConnector3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728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916832"/>
            <a:ext cx="2654691" cy="19910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88640"/>
            <a:ext cx="7773074" cy="13656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315" y="4365104"/>
            <a:ext cx="3027271" cy="20169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1916832"/>
            <a:ext cx="3658426" cy="22453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592" y="4365104"/>
            <a:ext cx="2573164" cy="218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5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07557" y="2492896"/>
            <a:ext cx="222368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Who?</a:t>
            </a:r>
          </a:p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When?</a:t>
            </a:r>
          </a:p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Where?</a:t>
            </a:r>
          </a:p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for?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1640" y="1412775"/>
            <a:ext cx="7063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Ask your partner and find out…</a:t>
            </a:r>
            <a:endParaRPr lang="ru-RU" sz="36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108" y="2389020"/>
            <a:ext cx="2326428" cy="232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блако 5"/>
          <p:cNvSpPr/>
          <p:nvPr/>
        </p:nvSpPr>
        <p:spPr>
          <a:xfrm>
            <a:off x="2627784" y="4801786"/>
            <a:ext cx="4071077" cy="129614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565" y="5203001"/>
            <a:ext cx="22796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128" y="184472"/>
            <a:ext cx="7779170" cy="13656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168" y="2565556"/>
            <a:ext cx="2781005" cy="216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59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407" y="1329241"/>
            <a:ext cx="5767473" cy="479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0"/>
            <a:ext cx="579120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23728" y="612842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hlinkClick r:id="rId4"/>
              </a:rPr>
              <a:t>видео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097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11558" y="2132856"/>
            <a:ext cx="799288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Albert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Einstein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was the most famous … in the history of our world</a:t>
            </a:r>
          </a:p>
          <a:p>
            <a:pPr marL="342900" indent="-342900">
              <a:buAutoNum type="arabicParenR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was born in …. In 18…</a:t>
            </a:r>
          </a:p>
          <a:p>
            <a:pPr marL="342900" indent="-342900">
              <a:buAutoNum type="arabicParenR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didn’t … until 4 years old</a:t>
            </a:r>
          </a:p>
          <a:p>
            <a:pPr marL="342900" indent="-342900">
              <a:buAutoNum type="arabicParenR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One thing that he did quickly was… </a:t>
            </a:r>
          </a:p>
          <a:p>
            <a:pPr marL="342900" indent="-342900">
              <a:buAutoNum type="arabicParenR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was also fascinated with … </a:t>
            </a:r>
          </a:p>
          <a:p>
            <a:pPr marL="342900" indent="-342900">
              <a:buAutoNum type="arabicParenR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Einstein wanted to become a ….</a:t>
            </a:r>
          </a:p>
          <a:p>
            <a:pPr marL="342900" indent="-342900">
              <a:buAutoNum type="arabicParenR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became a ….</a:t>
            </a:r>
          </a:p>
          <a:p>
            <a:pPr marL="342900" indent="-342900">
              <a:buAutoNum type="arabicParenR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got a Nobel Prize in ….</a:t>
            </a:r>
          </a:p>
          <a:p>
            <a:pPr marL="342900" indent="-342900">
              <a:buAutoNum type="arabicParenR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His inventions helped us to understand our ….</a:t>
            </a:r>
          </a:p>
          <a:p>
            <a:pPr marL="342900" indent="-342900">
              <a:buAutoNum type="arabicParenR"/>
            </a:pP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048168"/>
            <a:ext cx="2676525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402" y="476672"/>
            <a:ext cx="579120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56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1196752"/>
            <a:ext cx="538234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Einstein [ˈ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aɪnstaɪn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Fascinate [ˈ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fæsɪneɪt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Passion [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pæʃn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Release [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rɪˈliːs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Universe [ˈ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juːnɪvɜːs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Pattern office [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pætn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ofis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].</a:t>
            </a:r>
          </a:p>
        </p:txBody>
      </p:sp>
    </p:spTree>
    <p:extLst>
      <p:ext uri="{BB962C8B-B14F-4D97-AF65-F5344CB8AC3E}">
        <p14:creationId xmlns:p14="http://schemas.microsoft.com/office/powerpoint/2010/main" val="414444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293</TotalTime>
  <Words>290</Words>
  <Application>Microsoft Office PowerPoint</Application>
  <PresentationFormat>Экран (4:3)</PresentationFormat>
  <Paragraphs>52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1" baseType="lpstr">
      <vt:lpstr>SimSun</vt:lpstr>
      <vt:lpstr>Arial</vt:lpstr>
      <vt:lpstr>Calibri</vt:lpstr>
      <vt:lpstr>font398</vt:lpstr>
      <vt:lpstr>Georgia</vt:lpstr>
      <vt:lpstr>Times New Roman</vt:lpstr>
      <vt:lpstr>Trebuchet MS</vt:lpstr>
      <vt:lpstr>Wingdings</vt:lpstr>
      <vt:lpstr>Воздушный поток</vt:lpstr>
      <vt:lpstr>: “It’s d……………… to imagine it as an i…………………….”.  </vt:lpstr>
      <vt:lpstr>It is Difficult to Imagine it                    as an Invention</vt:lpstr>
      <vt:lpstr>‘tic tac toe’ </vt:lpstr>
      <vt:lpstr>The Line of the History of Technology</vt:lpstr>
      <vt:lpstr>Презентация PowerPoint</vt:lpstr>
      <vt:lpstr>Презентация PowerPoint</vt:lpstr>
      <vt:lpstr>Презентация PowerPoint</vt:lpstr>
      <vt:lpstr>In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 кл</dc:title>
  <dc:creator>Родители</dc:creator>
  <cp:lastModifiedBy>Ученик</cp:lastModifiedBy>
  <cp:revision>18</cp:revision>
  <dcterms:created xsi:type="dcterms:W3CDTF">2022-02-23T14:17:52Z</dcterms:created>
  <dcterms:modified xsi:type="dcterms:W3CDTF">2022-04-29T18:38:43Z</dcterms:modified>
</cp:coreProperties>
</file>