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</p:sldMasterIdLst>
  <p:notesMasterIdLst>
    <p:notesMasterId r:id="rId11"/>
  </p:notesMasterIdLst>
  <p:sldIdLst>
    <p:sldId id="296" r:id="rId6"/>
    <p:sldId id="257" r:id="rId7"/>
    <p:sldId id="298" r:id="rId8"/>
    <p:sldId id="301" r:id="rId9"/>
    <p:sldId id="30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CCFF"/>
    <a:srgbClr val="CCECFF"/>
    <a:srgbClr val="FF5050"/>
    <a:srgbClr val="066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84E0B-E107-49AF-AA94-704AEA353AA7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F73AB-8855-43C3-A71D-B1836F832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5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31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2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2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32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95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4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96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58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89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22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7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8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24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03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43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D0E19-0A78-49F7-9465-4E244FDC5BE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07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F1C1A-F1B7-4E60-8021-1421E299767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66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223A1-660E-4C2B-A455-B3A0313C11B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61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672FC-EC66-4B33-94A0-9BBBACBA60B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51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6A460-2359-4771-BEAA-77E5C8E02F1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19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F1AE3-C27F-4E32-AB30-A4DCE4F00E5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68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F70E1-4F21-45F4-AFDF-480A60C2E37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1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55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97124-A34C-4F30-AE18-5FCFA078BB6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65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C798C-F6B9-4E62-A6D8-57064CA147A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63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5938B-22F5-4CF5-8252-D12F526A682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59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028B6-3D03-445A-B5A0-B3D9B3743A0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98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D0E19-0A78-49F7-9465-4E244FDC5BE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36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F1C1A-F1B7-4E60-8021-1421E299767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63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223A1-660E-4C2B-A455-B3A0313C11B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38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672FC-EC66-4B33-94A0-9BBBACBA60B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29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6A460-2359-4771-BEAA-77E5C8E02F1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02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F1AE3-C27F-4E32-AB30-A4DCE4F00E5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1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238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F70E1-4F21-45F4-AFDF-480A60C2E37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78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97124-A34C-4F30-AE18-5FCFA078BB6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122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C798C-F6B9-4E62-A6D8-57064CA147A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49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5938B-22F5-4CF5-8252-D12F526A682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74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028B6-3D03-445A-B5A0-B3D9B3743A0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558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7A78-480D-46A5-BA09-E44EBCB7F80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631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744A5-D722-4DD0-832A-5B94C0A017C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56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3AFD-265E-4F68-8B26-808F329CE5E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31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771F0-D5AC-4ADB-8BC4-93B19BA9D5B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72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E8B50-8B66-4C22-978B-BB01D15CFEB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4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834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52EDB-0B2C-4ADE-AA96-CD075C002A4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135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DC41-E770-4239-AE54-465B2BACCA1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50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85DF6-AD3D-4B25-B19C-9D453E28B7B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799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9982D-4EA0-4B48-AED2-23235D60853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9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6BDD2-F637-41CD-A5A2-8C394EA841D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32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1F7E2-DCA0-4774-98D9-8A9EC97C2B5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8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8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7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7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456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BDA3B-1E4F-4068-A07F-EEFEEBEDB9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2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BDA3B-1E4F-4068-A07F-EEFEEBEDB9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CB930-EC7C-44D6-A8DD-B83FB303E2D2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6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C:\Users\ЛК\Desktop\Copy of msvu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95" y="-160129"/>
            <a:ext cx="2480917" cy="15907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ww.ngonb.ru/userfiles/image/2013/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94" y="-963488"/>
            <a:ext cx="4713711" cy="2984349"/>
          </a:xfrm>
          <a:prstGeom prst="rect">
            <a:avLst/>
          </a:prstGeom>
          <a:noFill/>
          <a:effectLst>
            <a:softEdge rad="977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63346"/>
            <a:ext cx="2016908" cy="2606014"/>
          </a:xfrm>
          <a:prstGeom prst="rect">
            <a:avLst/>
          </a:prstGeom>
          <a:noFill/>
          <a:ln>
            <a:noFill/>
          </a:ln>
          <a:effectLst>
            <a:softEdge rad="876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vishnja.sagau.ru/images/vishnja_images_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3314"/>
            <a:ext cx="3649303" cy="2736979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LR\Desktop\ФОТО_08_11_16\Camera\20160930_1035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944" y="986740"/>
            <a:ext cx="2999193" cy="168704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25653" y="663575"/>
            <a:ext cx="6840760" cy="646331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Impact" pitchFamily="34" charset="0"/>
              </a:rPr>
              <a:t>ФГКОУ  Московское суворовское военное училище</a:t>
            </a:r>
            <a:r>
              <a:rPr lang="en-US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Impact" pitchFamily="34" charset="0"/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Impact" pitchFamily="34" charset="0"/>
              </a:rPr>
              <a:t>Министерства </a:t>
            </a:r>
            <a:r>
              <a:rPr lang="ru-RU" b="1" spc="50" dirty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Impact" pitchFamily="34" charset="0"/>
              </a:rPr>
              <a:t>обороны РФ</a:t>
            </a:r>
            <a:r>
              <a:rPr lang="en-US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Impact" pitchFamily="34" charset="0"/>
              </a:rPr>
              <a:t>   </a:t>
            </a:r>
            <a:endParaRPr lang="ru-RU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612378"/>
            <a:ext cx="1944216" cy="45719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612378"/>
            <a:ext cx="1944216" cy="45719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3" name="Picture 2" descr="http://www.goldenkorona.ru/pic/emblema_gerb_Ministerstvo_oborony_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-27384"/>
            <a:ext cx="1656184" cy="81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52"/>
          <p:cNvSpPr>
            <a:spLocks noChangeArrowheads="1"/>
          </p:cNvSpPr>
          <p:nvPr/>
        </p:nvSpPr>
        <p:spPr bwMode="auto">
          <a:xfrm>
            <a:off x="1214414" y="4857760"/>
            <a:ext cx="7394719" cy="40011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Педагог-психолог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</a:rPr>
              <a:t>Лушкина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А.Н.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32040" y="663575"/>
            <a:ext cx="1871524" cy="45719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68428" y="671829"/>
            <a:ext cx="1871524" cy="45719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4256" y="2020861"/>
            <a:ext cx="457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Психологическое занятие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Тема:  «Активизация внутренних ресурсов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суворовцев в период подготовки к экзаменам. Шаги к успеху»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69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122413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успешной сдачи экзамена наиболее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значимыми оказываются следующие психологические характеристики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обучающегося: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уровень самоорганизации,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организации деятельности, </a:t>
            </a:r>
          </a:p>
          <a:p>
            <a:pPr marL="0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внутреннего плана действий;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устойчивая работоспособность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уровень концентрации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внимания, произвольности;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четкость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гибкость,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нестандартность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мышления, сообразительность;</a:t>
            </a:r>
          </a:p>
          <a:p>
            <a:pPr marL="0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навыков эмоциональной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099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mtClean="0">
                <a:solidFill>
                  <a:srgbClr val="006699"/>
                </a:solidFill>
              </a:rPr>
              <a:t>Синквейн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25538"/>
            <a:ext cx="7924800" cy="51117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Синквейн - стихотворение, представляющее собой синтез информации в лаконичной форме, что позволяет описывать суть понятия или осуществлять рефлексию на основе полученных знаний.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9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Правилами написания этого стихотворения является определенное количество слов в строке и назначение каждой строки: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1-я строка - название стихотворения, тема (обычно </a:t>
            </a:r>
            <a:r>
              <a:rPr lang="ru-RU" sz="19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существительное</a:t>
            </a: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2-я строка - описание темы (</a:t>
            </a:r>
            <a:r>
              <a:rPr lang="ru-RU" sz="190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два прилагательных</a:t>
            </a: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3-я строка - действие (обычно </a:t>
            </a:r>
            <a:r>
              <a:rPr lang="ru-RU" sz="190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три глагола</a:t>
            </a: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, относящихся к теме);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4-я строка - чувство (</a:t>
            </a:r>
            <a:r>
              <a:rPr lang="ru-RU" sz="190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фраза из четырех слов</a:t>
            </a: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, выражающих отношение автора к теме);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5-я строка - повторение сути, </a:t>
            </a:r>
            <a:r>
              <a:rPr lang="ru-RU" sz="190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синоним первой строки </a:t>
            </a: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(обычно </a:t>
            </a:r>
            <a:r>
              <a:rPr lang="ru-RU" sz="190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существительное</a:t>
            </a: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12292" name="Picture 5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085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4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mtClean="0"/>
              <a:t>Примеры</a:t>
            </a:r>
          </a:p>
        </p:txBody>
      </p:sp>
      <p:graphicFrame>
        <p:nvGraphicFramePr>
          <p:cNvPr id="33813" name="Group 21"/>
          <p:cNvGraphicFramePr>
            <a:graphicFrameLocks noGrp="1"/>
          </p:cNvGraphicFramePr>
          <p:nvPr>
            <p:ph idx="4294967295"/>
          </p:nvPr>
        </p:nvGraphicFramePr>
        <p:xfrm>
          <a:off x="457200" y="1196975"/>
          <a:ext cx="6635750" cy="4822825"/>
        </p:xfrm>
        <a:graphic>
          <a:graphicData uri="http://schemas.openxmlformats.org/drawingml/2006/table">
            <a:tbl>
              <a:tblPr/>
              <a:tblGrid>
                <a:gridCol w="3106738"/>
                <a:gridCol w="3529012"/>
              </a:tblGrid>
              <a:tr h="18764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Вселенная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Большая, красивая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Манит, влечёт, пугает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Вселенная  - это большой мир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Космос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Живая, красивая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Кормит, дышит, живёт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Земле есть атмосфера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Жизнь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Африка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Большая, страшная, чёрная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Пугает, завораживает, интересует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Древняя родина всех людей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Континент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Река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Равнинная, горная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Течёт, шумит, несёт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Река – объект неживой природы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Течение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Пустыня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Безжизненная, сухая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Пылит, печёт, губит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Сахара – самая большая пустыня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Жара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Большая, красивая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Цветёт, живёт, дружит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Россия – наша любимая страна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Родина 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401" name="Picture 18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92150"/>
            <a:ext cx="289877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22" descr="images (1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581525"/>
            <a:ext cx="2281238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2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2636838"/>
            <a:ext cx="6605587" cy="2806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ru-RU" sz="2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1-я матрешка:	</a:t>
            </a:r>
            <a:r>
              <a:rPr lang="ru-RU" sz="2100" b="1" kern="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Моя цель</a:t>
            </a:r>
            <a:r>
              <a:rPr lang="ru-RU" sz="2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ru-RU" sz="2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ru-RU" sz="2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2-я матрешка:	</a:t>
            </a:r>
            <a:r>
              <a:rPr lang="ru-RU" sz="21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Проблемы. 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ru-RU" sz="21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                           Какие трудности ждут меня на пути?		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ru-RU" sz="2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3-я матрешка:   </a:t>
            </a:r>
            <a:r>
              <a:rPr lang="ru-RU" sz="2100" b="1" kern="0" dirty="0">
                <a:solidFill>
                  <a:srgbClr val="35742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Мой ресурс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ru-RU" sz="2100" b="1" kern="0" dirty="0">
                <a:solidFill>
                  <a:srgbClr val="35742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	                      Какие способности и возможности </a:t>
            </a:r>
            <a:br>
              <a:rPr lang="ru-RU" sz="2100" b="1" kern="0" dirty="0">
                <a:solidFill>
                  <a:srgbClr val="35742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kern="0" dirty="0">
                <a:solidFill>
                  <a:srgbClr val="35742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у меня есть?		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ru-RU" sz="2100" b="1" kern="0" dirty="0">
                <a:solidFill>
                  <a:srgbClr val="35742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	                      Где и у кого я могу найти помощь?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188913"/>
            <a:ext cx="1768475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313" y="333375"/>
            <a:ext cx="5543550" cy="1814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i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   Существует поверье, что если внутрь матрешки положить записку с желанием, то оно непременно исполнится.</a:t>
            </a:r>
            <a:endParaRPr lang="ru-RU" sz="2800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32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</TotalTime>
  <Words>298</Words>
  <Application>Microsoft Office PowerPoint</Application>
  <PresentationFormat>Экран (4:3)</PresentationFormat>
  <Paragraphs>64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Поток</vt:lpstr>
      <vt:lpstr>1_Поток</vt:lpstr>
      <vt:lpstr>Край</vt:lpstr>
      <vt:lpstr>2_Край</vt:lpstr>
      <vt:lpstr>3_Край</vt:lpstr>
      <vt:lpstr>Презентация PowerPoint</vt:lpstr>
      <vt:lpstr>Для успешной сдачи экзамена наиболее значимыми оказываются следующие психологические характеристики обучающегося:</vt:lpstr>
      <vt:lpstr>Синквейн</vt:lpstr>
      <vt:lpstr>Примеры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 Николаевна</dc:creator>
  <cp:lastModifiedBy>Алла Николаевна</cp:lastModifiedBy>
  <cp:revision>81</cp:revision>
  <dcterms:created xsi:type="dcterms:W3CDTF">2019-10-09T13:39:29Z</dcterms:created>
  <dcterms:modified xsi:type="dcterms:W3CDTF">2022-06-14T08:10:28Z</dcterms:modified>
</cp:coreProperties>
</file>