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83" d="100"/>
          <a:sy n="83" d="100"/>
        </p:scale>
        <p:origin x="-8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6DE38-13E9-464D-B879-390DC73FAF0F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78AA7-B5DF-4B37-8B6B-CA2B6FA69E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66947-093E-4BE1-BC3C-1C437AB70079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0F49-E031-4F05-87B3-8178A6A4B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EC5C1-AFA0-4028-BE1D-BEE9FE300FF9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BE39-5140-4730-B038-F932C6EB0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FE98-6C77-4E6C-89B8-954DF9E37160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70D2D-E751-459D-8528-E339B8087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A012C-AF2E-4A7A-9A96-D46F06E4C151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D9E74-E60C-4667-A401-47281FCF9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35CC-F975-4BC1-995B-F79EFAE4AEDC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FB5EB-4B01-4D7B-A485-2F91E8449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0AF45-256C-4008-AE7B-9B45053DB5CE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DE194-89DA-447F-BC9B-7A246E2A4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BB7EA-2897-481F-8A0C-6399EFCDCFD8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9DC5E-1781-4547-BFDF-25FABF361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B6CA-D98C-4FFA-81E2-88074822FAB0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F91F3-D20E-49DB-9B6D-0581B2A8E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3111-56BE-45BE-8176-EEE196005328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BF4FE-1D18-4196-9B65-66110B88A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9FFC-E5D7-41D6-B82B-85B9D3C1D931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CBEA-75BE-431D-9860-2CCD308C0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2C106A-D956-4BE0-AC97-24E68FAB99C0}" type="datetimeFigureOut">
              <a:rPr lang="ru-RU"/>
              <a:pPr>
                <a:defRPr/>
              </a:pPr>
              <a:t>19.02.2019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7750EB-95C7-4FB1-B3F3-A47457317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075;&#1085;&#1086;&#1084;&#1099;%20&#1086;&#1073;&#1088;&#1077;&#1079;&#1082;&#1072;%202.wav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hyperlink" Target="&#1048;&#1088;&#1080;&#1085;&#1072;%20&#1058;&#1086;&#1082;&#1084;&#1072;&#1082;&#1086;&#1074;&#1072;%20&#8212;%20&#1041;&#1072;&#1080;&#1085;&#1100;&#1082;&#1080;%20(www.mixmuz.ru).mp3" TargetMode="Externa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48;&#1088;&#1080;&#1085;&#1072;%20&#1058;&#1086;&#1082;&#1084;&#1072;&#1082;&#1086;&#1074;&#1072;%20(&#1076;&#1077;&#1090;&#1089;&#1082;&#1080;&#1081;%20&#1093;&#1086;&#1088;%20&#1080;%20&#1045;.&#1056;&#1091;&#1096;&#1072;&#1085;&#1089;&#1082;&#1080;&#1081;)%20&#8212;%20&#1043;&#1076;&#1077;%20&#1089;&#1087;&#1080;&#1090;%20&#1088;&#1099;&#1073;&#1082;&#1072;%20(www.mixmuz.ru)%20(1)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hyperlink" Target="&#1074;%20&#1095;&#1091;&#1076;&#1085;&#1086;&#1081;%20&#1089;&#1090;&#1088;&#1072;&#1085;&#1077;.mp3" TargetMode="Externa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1714500" y="885825"/>
            <a:ext cx="57372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Путешествие 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по страницам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книг</a:t>
            </a:r>
          </a:p>
          <a:p>
            <a:pPr algn="ctr"/>
            <a:r>
              <a:rPr lang="ru-RU" sz="48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Ирины Токмаковой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https://zooclub.ru/attach/30000/301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94" y="308610"/>
            <a:ext cx="477567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6146" name="Picture 2" descr="http://izbakurnog.ru/books/item/f00/s00/z0000013/pic/00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" y="705902"/>
            <a:ext cx="7148195" cy="47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6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https://g.io.ua/img_aa/large/0968/56/09685679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 b="34914"/>
          <a:stretch/>
        </p:blipFill>
        <p:spPr bwMode="auto">
          <a:xfrm>
            <a:off x="714375" y="851535"/>
            <a:ext cx="7715250" cy="4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4510" y="548640"/>
            <a:ext cx="5623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Стихи о детях</a:t>
            </a:r>
            <a:endParaRPr lang="ru-RU" sz="6000" dirty="0"/>
          </a:p>
        </p:txBody>
      </p:sp>
      <p:pic>
        <p:nvPicPr>
          <p:cNvPr id="4098" name="Picture 2" descr="https://cdn.eksmo.ru/v2/ITD000000000213118/COVER/cover3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5" t="38687" r="4025" b="2123"/>
          <a:stretch/>
        </p:blipFill>
        <p:spPr bwMode="auto">
          <a:xfrm>
            <a:off x="1805940" y="1786889"/>
            <a:ext cx="6087716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https://pptcloud3.ams3.digitaloceanspaces.com/slides/pics/002/066/623/original/Slide5.jpg?1484724747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r="25444" b="39259"/>
          <a:stretch/>
        </p:blipFill>
        <p:spPr bwMode="auto">
          <a:xfrm>
            <a:off x="2463581" y="996315"/>
            <a:ext cx="4521637" cy="45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рина Токмакова — Баиньки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75860" y="507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10242" name="Picture 2" descr="https://im0-tub-ru.yandex.net/i?id=1fdb4c49e545f8c97c27db5932ae9509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-2658" r="3175" b="2658"/>
          <a:stretch/>
        </p:blipFill>
        <p:spPr bwMode="auto">
          <a:xfrm>
            <a:off x="2853233" y="562129"/>
            <a:ext cx="4093831" cy="57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0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11266" name="Picture 2" descr="https://img-fotki.yandex.ru/get/6708/223468184.2/0_d28f2_b4fccf49_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9" t="51927" r="9166" b="6376"/>
          <a:stretch/>
        </p:blipFill>
        <p:spPr bwMode="auto">
          <a:xfrm>
            <a:off x="2035681" y="950594"/>
            <a:ext cx="5143921" cy="44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6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4340" name="Picture 4" descr="100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01700"/>
            <a:ext cx="3465513" cy="4470400"/>
          </a:xfrm>
          <a:prstGeom prst="rect">
            <a:avLst/>
          </a:prstGeom>
          <a:noFill/>
        </p:spPr>
      </p:pic>
      <p:pic>
        <p:nvPicPr>
          <p:cNvPr id="14342" name="Picture 6" descr="tokmakov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7425" y="365125"/>
            <a:ext cx="4151313" cy="608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7414" name="AutoShape 6" descr="deti-v-lesu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17416" name="Picture 8" descr="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820738"/>
            <a:ext cx="7342188" cy="4894262"/>
          </a:xfrm>
          <a:prstGeom prst="rect">
            <a:avLst/>
          </a:prstGeom>
          <a:noFill/>
        </p:spPr>
      </p:pic>
      <p:pic>
        <p:nvPicPr>
          <p:cNvPr id="3" name="дожд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5036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66888" y="692150"/>
            <a:ext cx="59197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000" b="1" i="1"/>
              <a:t>ДЕРЕВЬЯ</a:t>
            </a:r>
          </a:p>
        </p:txBody>
      </p:sp>
      <p:pic>
        <p:nvPicPr>
          <p:cNvPr id="20488" name="Picture 8" descr="yTkAgXAG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1803400"/>
            <a:ext cx="1522413" cy="2133600"/>
          </a:xfrm>
          <a:prstGeom prst="rect">
            <a:avLst/>
          </a:prstGeom>
          <a:noFill/>
        </p:spPr>
      </p:pic>
      <p:sp>
        <p:nvSpPr>
          <p:cNvPr id="20492" name="AutoShape 12" descr="0_a0203_331ad9eb_XL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20494" name="Picture 14" descr="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9400" y="4002088"/>
            <a:ext cx="2908300" cy="1817687"/>
          </a:xfrm>
          <a:prstGeom prst="rect">
            <a:avLst/>
          </a:prstGeom>
          <a:noFill/>
        </p:spPr>
      </p:pic>
      <p:pic>
        <p:nvPicPr>
          <p:cNvPr id="20498" name="Picture 18" descr="tree_PNG34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0563" y="1533525"/>
            <a:ext cx="2789237" cy="3252788"/>
          </a:xfrm>
          <a:prstGeom prst="rect">
            <a:avLst/>
          </a:prstGeom>
          <a:noFill/>
        </p:spPr>
      </p:pic>
      <p:pic>
        <p:nvPicPr>
          <p:cNvPr id="20500" name="Picture 20" descr="s12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1050" y="2700338"/>
            <a:ext cx="2847975" cy="2638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5" descr="tokmakova-zeornyshk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2675" y="673100"/>
            <a:ext cx="3810000" cy="4972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437" name="AutoShape 5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8439" name="AutoShape 7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8441" name="AutoShape 9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8443" name="AutoShape 11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18445" name="AutoShape 13" descr="17344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1026" name="Picture 2" descr="https://im0-tub-ru.yandex.net/i?id=8fa03bb62ea05e9acdafe6f952749418-l&amp;n=1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28" y="226753"/>
            <a:ext cx="4629944" cy="60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3557" name="AutoShape 5" descr="27b33232c4780d5839f4218bcaef9e0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3559" name="AutoShape 7" descr="27b33232c4780d5839f4218bcaef9e0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05990" y="742950"/>
            <a:ext cx="5166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/>
              <a:t>Животные</a:t>
            </a:r>
            <a:endParaRPr lang="ru-RU" sz="6600" dirty="0"/>
          </a:p>
        </p:txBody>
      </p:sp>
      <p:pic>
        <p:nvPicPr>
          <p:cNvPr id="2050" name="Picture 2" descr="https://shkola7gnomov.ru/upload/iblock/96a/96adc899a5a0a4185464c6a66deb3b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4494"/>
            <a:ext cx="76200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074" name="Picture 2" descr="http://nevsepic.com.ua/uploads/posts/2011-10/1317835531_27995-294576-19-obl-l_www.nevsepic.com.u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5" r="-1347" b="-410"/>
          <a:stretch/>
        </p:blipFill>
        <p:spPr bwMode="auto">
          <a:xfrm>
            <a:off x="2171700" y="502920"/>
            <a:ext cx="4297680" cy="53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70200" y="1963738"/>
            <a:ext cx="3830638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4580" name="AutoShape 4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1" name="AutoShape 5" descr="06labjipb125000859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2" name="AutoShape 6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24583" name="AutoShape 7" descr="7f8cda2b293ba2f9f8fbae105eebe99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9218" name="Picture 2" descr="https://ds03.infourok.ru/uploads/ex/015e/00030e9d-5041de92/3/img18.jpg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t="38167" r="12607" b="5167"/>
          <a:stretch/>
        </p:blipFill>
        <p:spPr bwMode="auto">
          <a:xfrm>
            <a:off x="1306830" y="1333500"/>
            <a:ext cx="683514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 чудной стран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682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</TotalTime>
  <Words>12</Words>
  <Application>Microsoft Office PowerPoint</Application>
  <PresentationFormat>Экран (4:3)</PresentationFormat>
  <Paragraphs>7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каб. №16</cp:lastModifiedBy>
  <cp:revision>27</cp:revision>
  <dcterms:created xsi:type="dcterms:W3CDTF">2013-11-19T05:52:05Z</dcterms:created>
  <dcterms:modified xsi:type="dcterms:W3CDTF">2019-02-19T08:14:29Z</dcterms:modified>
</cp:coreProperties>
</file>