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59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1628800"/>
            <a:ext cx="6408712" cy="2326410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родительской компетенции как условие успешной социализации школьников с ОВЗ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5229200"/>
            <a:ext cx="6172200" cy="1371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Подготовила: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</a:rPr>
              <a:t>Куштанова</a:t>
            </a:r>
            <a:r>
              <a:rPr lang="ru-RU" dirty="0" smtClean="0">
                <a:solidFill>
                  <a:schemeClr val="tx1"/>
                </a:solidFill>
              </a:rPr>
              <a:t> Лидия Маратовна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95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064896" cy="518457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ОВЗ (Ограниченными возможностями здоровья) — это дети, имеющие недостатки в психическом или (и) физическом развитии, подтвержденные ПМПК и препятствующие получению образования без создания специальных условий.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№273 «Об образовании в РФ». </a:t>
            </a:r>
          </a:p>
        </p:txBody>
      </p:sp>
    </p:spTree>
    <p:extLst>
      <p:ext uri="{BB962C8B-B14F-4D97-AF65-F5344CB8AC3E}">
        <p14:creationId xmlns:p14="http://schemas.microsoft.com/office/powerpoint/2010/main" val="309457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19256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проблемы, возникающие в семьях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детей с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2276872"/>
            <a:ext cx="8219256" cy="2980928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Умышленное ограничение 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общении</a:t>
            </a:r>
          </a:p>
          <a:p>
            <a:pPr algn="just"/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Гиперопека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специальных условий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5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352928" cy="487375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родительской компетенции и помощь семьям по адаптации, интеграции и социализации детей с ОВЗ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02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24936" cy="77809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с родителями детьми ОВЗ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консультации педагога и узких специалистов по запросу семьи: коллективные и индивидуальные, запланированные и оперативные.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 в форме: тренинга, «круглых столов», «Педагогической гостиной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Детско-родительские занятия.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совместных праздниках, конкурсах, событиях.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0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Тренинг-упражнение «Мой прекрасный ребёнок»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352928" cy="487375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родителей положительного настроя на занятия по детско-родительским отношениям,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самооценки родителей, умение проявлять чувство принятия и любви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 упражнения: было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сложно отыскать положительные характеристики в своём ребенке? Как Вы можете объяснить трудности, которые возникли во время выполнения этого упражнения? Искренние ли Ваши характеристики, или же вы включили в список характеристики, которые Вы скорее хотели бы видеть в своём ребенке?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7946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</TotalTime>
  <Words>127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Повышение уровня родительской компетенции как условие успешной социализации школьников с ОВЗ</vt:lpstr>
      <vt:lpstr>Презентация PowerPoint</vt:lpstr>
      <vt:lpstr>основные проблемы, возникающие в семьях  детей с ОВЗ </vt:lpstr>
      <vt:lpstr>Презентация PowerPoint</vt:lpstr>
      <vt:lpstr>Формы работы с родителями детьми ОВЗ</vt:lpstr>
      <vt:lpstr>Тренинг-упражнение «Мой прекрасный ребёнок»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Повышение уровня родительской компетенции как условие успешной социализации школьников с ОВЗ</dc:title>
  <dc:creator>Lida</dc:creator>
  <cp:lastModifiedBy>Lida</cp:lastModifiedBy>
  <cp:revision>4</cp:revision>
  <dcterms:created xsi:type="dcterms:W3CDTF">2022-06-08T12:54:24Z</dcterms:created>
  <dcterms:modified xsi:type="dcterms:W3CDTF">2022-06-08T14:02:36Z</dcterms:modified>
</cp:coreProperties>
</file>