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ustralia-Kangaro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900646" cy="3500462"/>
          </a:xfrm>
        </p:spPr>
      </p:pic>
      <p:pic>
        <p:nvPicPr>
          <p:cNvPr id="1027" name="Picture 3" descr="C:\Users\kab27\Desktop\Английский\Презентации к урокам английского языка\6 класс\Австралия\1003999_fg_astr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505336" cy="2857500"/>
          </a:xfrm>
          <a:prstGeom prst="rect">
            <a:avLst/>
          </a:prstGeom>
          <a:noFill/>
        </p:spPr>
      </p:pic>
      <p:pic>
        <p:nvPicPr>
          <p:cNvPr id="1028" name="Picture 4" descr="C:\Users\kab27\Desktop\Английский\Презентации к урокам английского языка\6 класс\Австралия\Австрал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286124"/>
            <a:ext cx="4478541" cy="3360758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b27\Desktop\Английский\Презентации к урокам английского языка\6 класс\Австралия\австра-ия-ета-ьная-топографическая-карта-и-юстрация-962588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6357982" cy="6215106"/>
          </a:xfrm>
          <a:prstGeom prst="rect">
            <a:avLst/>
          </a:prstGeom>
          <a:noFill/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1933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Amazing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14282" y="857232"/>
            <a:ext cx="2089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Unusual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14282" y="1500174"/>
            <a:ext cx="13906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Sunny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214282" y="2071678"/>
            <a:ext cx="244951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Tremendous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285720" y="2714620"/>
            <a:ext cx="1225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Rare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85720" y="3357562"/>
            <a:ext cx="1838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Attractive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285720" y="4000504"/>
            <a:ext cx="9429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Lively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285720" y="4572008"/>
            <a:ext cx="1847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Impressive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285720" y="5143512"/>
            <a:ext cx="2247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Adventurous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2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2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2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2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2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2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2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2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2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2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2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92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92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9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9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92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92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192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92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92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92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19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9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92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92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192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92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b27\Desktop\Английский\Презентации к урокам английского языка\6 класс\Австралия\polit_australia1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358114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4038600" cy="5626121"/>
          </a:xfrm>
        </p:spPr>
        <p:txBody>
          <a:bodyPr/>
          <a:lstStyle/>
          <a:p>
            <a:r>
              <a:rPr lang="sl-SI" dirty="0" smtClean="0">
                <a:solidFill>
                  <a:srgbClr val="000000"/>
                </a:solidFill>
              </a:rPr>
              <a:t>The capital city is </a:t>
            </a:r>
            <a:r>
              <a:rPr lang="en-US" b="1" dirty="0" smtClean="0">
                <a:solidFill>
                  <a:srgbClr val="FF6600"/>
                </a:solidFill>
              </a:rPr>
              <a:t>Canberra</a:t>
            </a:r>
            <a:r>
              <a:rPr lang="sl-SI" b="1" dirty="0" smtClean="0">
                <a:solidFill>
                  <a:srgbClr val="00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428604"/>
            <a:ext cx="4038600" cy="5697559"/>
          </a:xfrm>
        </p:spPr>
        <p:txBody>
          <a:bodyPr/>
          <a:lstStyle/>
          <a:p>
            <a:r>
              <a:rPr lang="sl-SI" dirty="0" smtClean="0">
                <a:solidFill>
                  <a:srgbClr val="000000"/>
                </a:solidFill>
              </a:rPr>
              <a:t>The biggest city is </a:t>
            </a:r>
            <a:r>
              <a:rPr lang="sl-SI" b="1" dirty="0" smtClean="0">
                <a:solidFill>
                  <a:srgbClr val="FF6600"/>
                </a:solidFill>
              </a:rPr>
              <a:t>Sydney, </a:t>
            </a:r>
            <a:r>
              <a:rPr lang="sl-SI" dirty="0" smtClean="0">
                <a:solidFill>
                  <a:srgbClr val="000000"/>
                </a:solidFill>
              </a:rPr>
              <a:t>where the famous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sl-SI" b="1" dirty="0" smtClean="0">
                <a:solidFill>
                  <a:srgbClr val="FF6600"/>
                </a:solidFill>
              </a:rPr>
              <a:t>Sydney Opera House</a:t>
            </a:r>
            <a:r>
              <a:rPr lang="es-ES" b="1" dirty="0" smtClean="0">
                <a:solidFill>
                  <a:srgbClr val="FF6600"/>
                </a:solidFill>
              </a:rPr>
              <a:t> </a:t>
            </a:r>
            <a:r>
              <a:rPr lang="es-ES" b="1" dirty="0" smtClean="0">
                <a:solidFill>
                  <a:srgbClr val="000000"/>
                </a:solidFill>
              </a:rPr>
              <a:t>is</a:t>
            </a:r>
            <a:r>
              <a:rPr lang="sl-SI" dirty="0" smtClean="0">
                <a:solidFill>
                  <a:srgbClr val="4F271C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3816350" cy="39290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496"/>
            <a:ext cx="3959225" cy="316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836613"/>
            <a:ext cx="3767138" cy="214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685800"/>
            <a:ext cx="3314700" cy="241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657600"/>
            <a:ext cx="4033838" cy="269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3581400"/>
            <a:ext cx="3744913" cy="2811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21429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important cities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314324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Melbourne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645789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Adelaide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314324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Brisbane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645789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Perth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</TotalTime>
  <Words>36</Words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kab27</dc:creator>
  <cp:lastModifiedBy>kab27</cp:lastModifiedBy>
  <cp:revision>3</cp:revision>
  <dcterms:created xsi:type="dcterms:W3CDTF">2022-04-13T11:56:24Z</dcterms:created>
  <dcterms:modified xsi:type="dcterms:W3CDTF">2022-04-14T04:38:45Z</dcterms:modified>
</cp:coreProperties>
</file>