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362" r:id="rId2"/>
    <p:sldId id="365" r:id="rId3"/>
    <p:sldId id="379" r:id="rId4"/>
    <p:sldId id="380" r:id="rId5"/>
    <p:sldId id="367" r:id="rId6"/>
    <p:sldId id="368" r:id="rId7"/>
    <p:sldId id="361" r:id="rId8"/>
    <p:sldId id="369" r:id="rId9"/>
    <p:sldId id="373" r:id="rId10"/>
    <p:sldId id="374" r:id="rId11"/>
    <p:sldId id="375" r:id="rId12"/>
    <p:sldId id="376" r:id="rId13"/>
    <p:sldId id="370" r:id="rId14"/>
    <p:sldId id="371" r:id="rId15"/>
    <p:sldId id="377" r:id="rId16"/>
    <p:sldId id="378" r:id="rId17"/>
    <p:sldId id="381" r:id="rId18"/>
    <p:sldId id="336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997"/>
    <a:srgbClr val="FF6600"/>
    <a:srgbClr val="DBDBDB"/>
    <a:srgbClr val="E9E1FF"/>
    <a:srgbClr val="FFFF8F"/>
    <a:srgbClr val="F5B923"/>
    <a:srgbClr val="E1E9F3"/>
    <a:srgbClr val="DBE5F1"/>
    <a:srgbClr val="BCC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775" autoAdjust="0"/>
  </p:normalViewPr>
  <p:slideViewPr>
    <p:cSldViewPr snapToGrid="0">
      <p:cViewPr varScale="1">
        <p:scale>
          <a:sx n="88" d="100"/>
          <a:sy n="88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8C93185-1521-4F1A-B809-3888E087C2AC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42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2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2B3482-6526-4785-A3DC-8DDA0420C2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6133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65348A0-9B9E-4DF2-A402-F97DBB704F8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63D24FE-EFC6-4D7F-8C26-EDD43B073F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3938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9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0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789488" cy="6858000"/>
          </a:xfrm>
          <a:prstGeom prst="rect">
            <a:avLst/>
          </a:prstGeom>
          <a:gradFill rotWithShape="1">
            <a:gsLst>
              <a:gs pos="0">
                <a:srgbClr val="DBDBDB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209550" y="0"/>
            <a:ext cx="628650" cy="361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pic>
        <p:nvPicPr>
          <p:cNvPr id="8" name="Picture 9" descr="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184900"/>
            <a:ext cx="16033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 descr="логотип-статич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104775"/>
            <a:ext cx="8382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 descr="светле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6180138"/>
            <a:ext cx="3683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Заголовок 1"/>
          <p:cNvSpPr>
            <a:spLocks noGrp="1"/>
          </p:cNvSpPr>
          <p:nvPr>
            <p:ph type="ctrTitle"/>
          </p:nvPr>
        </p:nvSpPr>
        <p:spPr>
          <a:xfrm>
            <a:off x="874713" y="331788"/>
            <a:ext cx="7824787" cy="555625"/>
          </a:xfrm>
        </p:spPr>
        <p:txBody>
          <a:bodyPr/>
          <a:lstStyle>
            <a:lvl1pPr>
              <a:defRPr sz="3400" smtClean="0"/>
            </a:lvl1pPr>
          </a:lstStyle>
          <a:p>
            <a:r>
              <a:rPr lang="ru-RU" smtClean="0"/>
              <a:t>Образец заголовка</a:t>
            </a:r>
          </a:p>
        </p:txBody>
      </p:sp>
      <p:sp>
        <p:nvSpPr>
          <p:cNvPr id="409626" name="Rectangle 2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414338" y="1360488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Bookman Old Style" pitchFamily="18" charset="0"/>
              <a:buNone/>
              <a:defRPr sz="2800" smtClean="0">
                <a:latin typeface="Bookman Old Style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</a:p>
        </p:txBody>
      </p:sp>
      <p:sp>
        <p:nvSpPr>
          <p:cNvPr id="11" name="Rectangle 27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6267450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2" name="Rectangle 28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674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0B7B629D-8A04-4C2C-BEA2-8D00232ACAB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A78DCC77-72AC-40C4-8524-8DEA09292574}" type="datetimeFigureOut">
              <a:rPr lang="ru-RU" altLang="ru-RU"/>
              <a:pPr/>
              <a:t>07.12.2021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031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97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8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554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8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7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565400"/>
            <a:ext cx="8610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1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9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0" y="0"/>
            <a:ext cx="4789488" cy="6858000"/>
          </a:xfrm>
          <a:prstGeom prst="rect">
            <a:avLst/>
          </a:prstGeom>
          <a:gradFill rotWithShape="1">
            <a:gsLst>
              <a:gs pos="0">
                <a:srgbClr val="DBDBDB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pic>
        <p:nvPicPr>
          <p:cNvPr id="1027" name="Picture 57" descr="рамка без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100013"/>
            <a:ext cx="94234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285750" y="2565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400" dirty="0"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pic>
        <p:nvPicPr>
          <p:cNvPr id="1033" name="Picture 9" descr="Широкая-быстрая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71475"/>
            <a:ext cx="714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2" r:id="rId2"/>
    <p:sldLayoutId id="2147483691" r:id="rId3"/>
    <p:sldLayoutId id="2147483690" r:id="rId4"/>
    <p:sldLayoutId id="2147483689" r:id="rId5"/>
    <p:sldLayoutId id="2147483688" r:id="rId6"/>
    <p:sldLayoutId id="2147483693" r:id="rId7"/>
    <p:sldLayoutId id="2147483694" r:id="rId8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Bookman Old Style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422" y="5659244"/>
            <a:ext cx="3698451" cy="725599"/>
          </a:xfrm>
        </p:spPr>
        <p:txBody>
          <a:bodyPr/>
          <a:lstStyle/>
          <a:p>
            <a:pPr algn="l"/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779902" y="1403384"/>
            <a:ext cx="821493" cy="46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538365" y="1478750"/>
            <a:ext cx="52810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letter of the alphabet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 that goes before ten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delicious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 dessert that we like in summer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small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grey creature that likes cheese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round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different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tasty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fruit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we put in the cup of tea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morning we see it in the sky</a:t>
            </a:r>
            <a:endParaRPr lang="ru-RU" sz="14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86446" y="1653317"/>
            <a:ext cx="62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53207" y="2114982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79902" y="2689397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44894" y="3158041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87831" y="3787032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13759" y="4310252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53207" y="4928990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75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с вырезом 8">
            <a:hlinkClick r:id="" action="ppaction://hlinkshowjump?jump=nextslide"/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2ADAC0-08FF-45F5-8B8C-C0523FA36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7"/>
          <a:stretch/>
        </p:blipFill>
        <p:spPr bwMode="auto">
          <a:xfrm>
            <a:off x="819035" y="1107216"/>
            <a:ext cx="3020612" cy="21602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2203C21-1584-4273-B9A2-22341E83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160749" y="3609369"/>
            <a:ext cx="3084081" cy="205476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5B6AB27-B821-424C-841F-7DB6CEE48BA7}"/>
              </a:ext>
            </a:extLst>
          </p:cNvPr>
          <p:cNvSpPr txBox="1">
            <a:spLocks noChangeArrowheads="1"/>
          </p:cNvSpPr>
          <p:nvPr/>
        </p:nvSpPr>
        <p:spPr>
          <a:xfrm>
            <a:off x="1327231" y="326609"/>
            <a:ext cx="6624638" cy="5940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</a:t>
            </a: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Хищники</a:t>
            </a:r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Predators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D3AD24-1B77-45A3-AA60-010658175BCA}"/>
              </a:ext>
            </a:extLst>
          </p:cNvPr>
          <p:cNvSpPr/>
          <p:nvPr/>
        </p:nvSpPr>
        <p:spPr>
          <a:xfrm>
            <a:off x="932412" y="3179257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wildcat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15C178-F69E-450F-A289-2CF33A04D27F}"/>
              </a:ext>
            </a:extLst>
          </p:cNvPr>
          <p:cNvSpPr/>
          <p:nvPr/>
        </p:nvSpPr>
        <p:spPr>
          <a:xfrm>
            <a:off x="5377138" y="3179258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owl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EF1A8-7946-4F80-A127-D650B473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0617" y="3609369"/>
            <a:ext cx="2999031" cy="21602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A635994-8923-4770-B2FA-C3FB0D3B560D}"/>
              </a:ext>
            </a:extLst>
          </p:cNvPr>
          <p:cNvSpPr/>
          <p:nvPr/>
        </p:nvSpPr>
        <p:spPr>
          <a:xfrm>
            <a:off x="971596" y="5724170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Ladybug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0CB0ED-59B3-4AAD-881E-0D1ED0A5490C}"/>
              </a:ext>
            </a:extLst>
          </p:cNvPr>
          <p:cNvSpPr/>
          <p:nvPr/>
        </p:nvSpPr>
        <p:spPr>
          <a:xfrm>
            <a:off x="4989684" y="5821391"/>
            <a:ext cx="3230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solidFill>
                  <a:schemeClr val="bg1"/>
                </a:solidFill>
                <a:latin typeface="Comic Sans MS" pitchFamily="66" charset="0"/>
              </a:rPr>
              <a:t>Pike fish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315" y="1055047"/>
            <a:ext cx="1459490" cy="21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с вырезом 8">
            <a:hlinkClick r:id="" action="ppaction://hlinkshowjump?jump=nextslide"/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2ADAC0-08FF-45F5-8B8C-C0523FA36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56071" y="2223018"/>
            <a:ext cx="4215880" cy="273269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2203C21-1584-4273-B9A2-22341E83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3422" y="2223017"/>
            <a:ext cx="4117050" cy="273269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5B6AB27-B821-424C-841F-7DB6CEE48BA7}"/>
              </a:ext>
            </a:extLst>
          </p:cNvPr>
          <p:cNvSpPr txBox="1">
            <a:spLocks noChangeArrowheads="1"/>
          </p:cNvSpPr>
          <p:nvPr/>
        </p:nvSpPr>
        <p:spPr>
          <a:xfrm>
            <a:off x="1259632" y="914716"/>
            <a:ext cx="6624638" cy="5940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Насекомоядные</a:t>
            </a:r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insect eaters</a:t>
            </a: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D3AD24-1B77-45A3-AA60-010658175BCA}"/>
              </a:ext>
            </a:extLst>
          </p:cNvPr>
          <p:cNvSpPr/>
          <p:nvPr/>
        </p:nvSpPr>
        <p:spPr>
          <a:xfrm>
            <a:off x="1022401" y="5239581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Hedgehog 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15C178-F69E-450F-A289-2CF33A04D27F}"/>
              </a:ext>
            </a:extLst>
          </p:cNvPr>
          <p:cNvSpPr/>
          <p:nvPr/>
        </p:nvSpPr>
        <p:spPr>
          <a:xfrm>
            <a:off x="5474581" y="5008749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Shrew mouse</a:t>
            </a: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с вырезом 8">
            <a:hlinkClick r:id="" action="ppaction://hlinkshowjump?jump=nextslide"/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2ADAC0-08FF-45F5-8B8C-C0523FA3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3528" y="2144156"/>
            <a:ext cx="4091012" cy="319354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5B6AB27-B821-424C-841F-7DB6CEE48BA7}"/>
              </a:ext>
            </a:extLst>
          </p:cNvPr>
          <p:cNvSpPr txBox="1">
            <a:spLocks noChangeArrowheads="1"/>
          </p:cNvSpPr>
          <p:nvPr/>
        </p:nvSpPr>
        <p:spPr>
          <a:xfrm>
            <a:off x="1259632" y="602730"/>
            <a:ext cx="6624638" cy="5940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Всеядные</a:t>
            </a:r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omnivorous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D3AD24-1B77-45A3-AA60-010658175BCA}"/>
              </a:ext>
            </a:extLst>
          </p:cNvPr>
          <p:cNvSpPr/>
          <p:nvPr/>
        </p:nvSpPr>
        <p:spPr>
          <a:xfrm>
            <a:off x="971601" y="5332530"/>
            <a:ext cx="2574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Badger / </a:t>
            </a:r>
            <a:r>
              <a:rPr lang="ru-RU" sz="2400" b="1" dirty="0" smtClean="0">
                <a:latin typeface="Comic Sans MS" pitchFamily="66" charset="0"/>
              </a:rPr>
              <a:t>барсук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15C178-F69E-450F-A289-2CF33A04D27F}"/>
              </a:ext>
            </a:extLst>
          </p:cNvPr>
          <p:cNvSpPr/>
          <p:nvPr/>
        </p:nvSpPr>
        <p:spPr>
          <a:xfrm>
            <a:off x="5571683" y="5340451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bear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609" y="2144155"/>
            <a:ext cx="4344543" cy="319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191" y="137321"/>
            <a:ext cx="8610600" cy="1143000"/>
          </a:xfrm>
        </p:spPr>
        <p:txBody>
          <a:bodyPr/>
          <a:lstStyle/>
          <a:p>
            <a:r>
              <a:rPr lang="en-GB" dirty="0" smtClean="0"/>
              <a:t>Let’s relax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Jungle Boogie Dance _ Dance Along _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Jungle Boogie Dance _ Dance Along _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63" y="1005840"/>
            <a:ext cx="880445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959" y="4642427"/>
            <a:ext cx="8610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стр.95.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9968"/>
          <a:stretch/>
        </p:blipFill>
        <p:spPr>
          <a:xfrm>
            <a:off x="2868087" y="968741"/>
            <a:ext cx="3120343" cy="4183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4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3C4421-08B8-48AD-852D-2EC9F3679828}"/>
              </a:ext>
            </a:extLst>
          </p:cNvPr>
          <p:cNvSpPr txBox="1">
            <a:spLocks noChangeArrowheads="1"/>
          </p:cNvSpPr>
          <p:nvPr/>
        </p:nvSpPr>
        <p:spPr>
          <a:xfrm>
            <a:off x="2395177" y="339029"/>
            <a:ext cx="6624638" cy="108871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Составьте цепи питания </a:t>
            </a:r>
            <a:r>
              <a:rPr lang="ru-RU" sz="3200" b="1" dirty="0" smtClean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лисицы</a:t>
            </a:r>
            <a:r>
              <a:rPr lang="en-US" sz="3200" b="1" dirty="0" smtClean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</a:t>
            </a:r>
          </a:p>
          <a:p>
            <a:r>
              <a:rPr lang="en-US" sz="3200" b="1" dirty="0" smtClean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Make up the food chains</a:t>
            </a:r>
            <a:endParaRPr lang="ru-RU" sz="3200" b="1" dirty="0">
              <a:solidFill>
                <a:srgbClr val="2559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трелка вправо с вырезом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668907-3ACE-45AA-AA83-CBF568972423}"/>
              </a:ext>
            </a:extLst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.pinimg.com/originals/cd/60/a7/cd60a73f24903a33f18e7316628befc4.png">
            <a:extLst>
              <a:ext uri="{FF2B5EF4-FFF2-40B4-BE49-F238E27FC236}">
                <a16:creationId xmlns:a16="http://schemas.microsoft.com/office/drawing/2014/main" id="{5D219F6B-0B16-46DE-B636-5BCF7337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29" y="1427745"/>
            <a:ext cx="2518267" cy="22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ngall.com/wp-content/uploads/2016/03/Rabbit-PNG-Clipart.png">
            <a:extLst>
              <a:ext uri="{FF2B5EF4-FFF2-40B4-BE49-F238E27FC236}">
                <a16:creationId xmlns:a16="http://schemas.microsoft.com/office/drawing/2014/main" id="{35A22BB3-9A4D-4AD7-8B9A-A994F8959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807" y="3850021"/>
            <a:ext cx="2075307" cy="165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78EC0FC-4804-48B8-B335-B07BE6D53DD0}"/>
              </a:ext>
            </a:extLst>
          </p:cNvPr>
          <p:cNvGrpSpPr/>
          <p:nvPr/>
        </p:nvGrpSpPr>
        <p:grpSpPr>
          <a:xfrm>
            <a:off x="6340727" y="3208712"/>
            <a:ext cx="1904103" cy="2100523"/>
            <a:chOff x="350160" y="2641476"/>
            <a:chExt cx="2223711" cy="2713484"/>
          </a:xfrm>
        </p:grpSpPr>
        <p:pic>
          <p:nvPicPr>
            <p:cNvPr id="2054" name="Picture 6" descr="http://ramki-photoshop.ru/oforml/3/priroda-8.png">
              <a:extLst>
                <a:ext uri="{FF2B5EF4-FFF2-40B4-BE49-F238E27FC236}">
                  <a16:creationId xmlns:a16="http://schemas.microsoft.com/office/drawing/2014/main" id="{F17D665F-EC5B-440B-A378-C3745F48F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41476"/>
              <a:ext cx="1426840" cy="271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playcast.ru/uploads/2015/04/03/12989274.png">
              <a:extLst>
                <a:ext uri="{FF2B5EF4-FFF2-40B4-BE49-F238E27FC236}">
                  <a16:creationId xmlns:a16="http://schemas.microsoft.com/office/drawing/2014/main" id="{665872C2-3ECD-458A-9806-06517E555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897" y="4240441"/>
              <a:ext cx="1012974" cy="111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img-fotki.yandex.ru/get/5628/47407354.9a4/0_108a0a_7c6ea0bb_orig.png">
              <a:extLst>
                <a:ext uri="{FF2B5EF4-FFF2-40B4-BE49-F238E27FC236}">
                  <a16:creationId xmlns:a16="http://schemas.microsoft.com/office/drawing/2014/main" id="{9272C387-CC42-4450-B1C0-D72BB6D70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60" y="4477916"/>
              <a:ext cx="954848" cy="84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Picture 12" descr="http://www.playcast.ru/uploads/2018/11/17/26148744.png">
            <a:extLst>
              <a:ext uri="{FF2B5EF4-FFF2-40B4-BE49-F238E27FC236}">
                <a16:creationId xmlns:a16="http://schemas.microsoft.com/office/drawing/2014/main" id="{A3FF8B59-30A5-4953-B89E-264EA91B6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9734" y="4357211"/>
            <a:ext cx="1444796" cy="11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ngimg.com/uploads/rat_mouse/rat_mouse_PNG23551.png">
            <a:extLst>
              <a:ext uri="{FF2B5EF4-FFF2-40B4-BE49-F238E27FC236}">
                <a16:creationId xmlns:a16="http://schemas.microsoft.com/office/drawing/2014/main" id="{72398A7E-06D6-43D3-BC52-4CDFAE9F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764" y="3707671"/>
            <a:ext cx="1872208" cy="17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4438" y="5509897"/>
            <a:ext cx="91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hare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5177" y="5523157"/>
            <a:ext cx="129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acorn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5916" y="5488051"/>
            <a:ext cx="124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mouse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1463" y="5466530"/>
            <a:ext cx="17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а</a:t>
            </a:r>
            <a:r>
              <a:rPr lang="en-US" sz="2400" dirty="0" err="1" smtClean="0">
                <a:latin typeface="Comic Sans MS" panose="030F0702030302020204" pitchFamily="66" charset="0"/>
              </a:rPr>
              <a:t>spen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tree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5606" y="3695871"/>
            <a:ext cx="124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fox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3C4421-08B8-48AD-852D-2EC9F3679828}"/>
              </a:ext>
            </a:extLst>
          </p:cNvPr>
          <p:cNvSpPr txBox="1">
            <a:spLocks noChangeArrowheads="1"/>
          </p:cNvSpPr>
          <p:nvPr/>
        </p:nvSpPr>
        <p:spPr>
          <a:xfrm>
            <a:off x="1837868" y="426228"/>
            <a:ext cx="6624638" cy="10619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Цепи питания </a:t>
            </a:r>
            <a:r>
              <a:rPr lang="ru-RU" sz="3200" b="1" dirty="0" smtClean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лисицы</a:t>
            </a:r>
            <a:r>
              <a:rPr lang="en-US" sz="3200" b="1" dirty="0" smtClean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</a:t>
            </a:r>
          </a:p>
          <a:p>
            <a:r>
              <a:rPr lang="en-US" sz="3200" b="1" dirty="0">
                <a:solidFill>
                  <a:srgbClr val="2559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Make up the food chains</a:t>
            </a:r>
            <a:endParaRPr lang="ru-RU" sz="3200" b="1" dirty="0">
              <a:solidFill>
                <a:srgbClr val="2559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sz="3200" b="1" dirty="0">
              <a:solidFill>
                <a:srgbClr val="2559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трелка вправо с вырезом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668907-3ACE-45AA-AA83-CBF568972423}"/>
              </a:ext>
            </a:extLst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.pinimg.com/originals/cd/60/a7/cd60a73f24903a33f18e7316628befc4.png">
            <a:extLst>
              <a:ext uri="{FF2B5EF4-FFF2-40B4-BE49-F238E27FC236}">
                <a16:creationId xmlns:a16="http://schemas.microsoft.com/office/drawing/2014/main" id="{5D219F6B-0B16-46DE-B636-5BCF7337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90" y="1280033"/>
            <a:ext cx="2438265" cy="21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ngall.com/wp-content/uploads/2016/03/Rabbit-PNG-Clipart.png">
            <a:extLst>
              <a:ext uri="{FF2B5EF4-FFF2-40B4-BE49-F238E27FC236}">
                <a16:creationId xmlns:a16="http://schemas.microsoft.com/office/drawing/2014/main" id="{35A22BB3-9A4D-4AD7-8B9A-A994F8959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7840" y="1280032"/>
            <a:ext cx="2519733" cy="20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78EC0FC-4804-48B8-B335-B07BE6D53DD0}"/>
              </a:ext>
            </a:extLst>
          </p:cNvPr>
          <p:cNvGrpSpPr/>
          <p:nvPr/>
        </p:nvGrpSpPr>
        <p:grpSpPr>
          <a:xfrm>
            <a:off x="539552" y="1107217"/>
            <a:ext cx="1669516" cy="2096377"/>
            <a:chOff x="350160" y="2641476"/>
            <a:chExt cx="2223711" cy="2713484"/>
          </a:xfrm>
        </p:grpSpPr>
        <p:pic>
          <p:nvPicPr>
            <p:cNvPr id="2054" name="Picture 6" descr="http://ramki-photoshop.ru/oforml/3/priroda-8.png">
              <a:extLst>
                <a:ext uri="{FF2B5EF4-FFF2-40B4-BE49-F238E27FC236}">
                  <a16:creationId xmlns:a16="http://schemas.microsoft.com/office/drawing/2014/main" id="{F17D665F-EC5B-440B-A378-C3745F48F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41476"/>
              <a:ext cx="1426840" cy="271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playcast.ru/uploads/2015/04/03/12989274.png">
              <a:extLst>
                <a:ext uri="{FF2B5EF4-FFF2-40B4-BE49-F238E27FC236}">
                  <a16:creationId xmlns:a16="http://schemas.microsoft.com/office/drawing/2014/main" id="{665872C2-3ECD-458A-9806-06517E555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897" y="4240441"/>
              <a:ext cx="1012974" cy="111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img-fotki.yandex.ru/get/5628/47407354.9a4/0_108a0a_7c6ea0bb_orig.png">
              <a:extLst>
                <a:ext uri="{FF2B5EF4-FFF2-40B4-BE49-F238E27FC236}">
                  <a16:creationId xmlns:a16="http://schemas.microsoft.com/office/drawing/2014/main" id="{9272C387-CC42-4450-B1C0-D72BB6D70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60" y="4477916"/>
              <a:ext cx="954848" cy="84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Picture 12" descr="http://www.playcast.ru/uploads/2018/11/17/26148744.png">
            <a:extLst>
              <a:ext uri="{FF2B5EF4-FFF2-40B4-BE49-F238E27FC236}">
                <a16:creationId xmlns:a16="http://schemas.microsoft.com/office/drawing/2014/main" id="{A3FF8B59-30A5-4953-B89E-264EA91B6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29" y="4349382"/>
            <a:ext cx="1578046" cy="1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ngimg.com/uploads/rat_mouse/rat_mouse_PNG23551.png">
            <a:extLst>
              <a:ext uri="{FF2B5EF4-FFF2-40B4-BE49-F238E27FC236}">
                <a16:creationId xmlns:a16="http://schemas.microsoft.com/office/drawing/2014/main" id="{72398A7E-06D6-43D3-BC52-4CDFAE9F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954" y="3455265"/>
            <a:ext cx="2308627" cy="21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A90063B5-78BC-4413-9A88-2D8F9E07E655}"/>
              </a:ext>
            </a:extLst>
          </p:cNvPr>
          <p:cNvSpPr/>
          <p:nvPr/>
        </p:nvSpPr>
        <p:spPr>
          <a:xfrm rot="16200000" flipH="1">
            <a:off x="2459481" y="1779342"/>
            <a:ext cx="121660" cy="895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A4F25E07-86CD-4C4E-97DE-94B71F56DA1F}"/>
              </a:ext>
            </a:extLst>
          </p:cNvPr>
          <p:cNvSpPr/>
          <p:nvPr/>
        </p:nvSpPr>
        <p:spPr>
          <a:xfrm rot="16200000" flipH="1">
            <a:off x="5667805" y="1855307"/>
            <a:ext cx="121660" cy="895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B0B780F-AED3-4F3D-95C4-60CDA817066D}"/>
              </a:ext>
            </a:extLst>
          </p:cNvPr>
          <p:cNvSpPr/>
          <p:nvPr/>
        </p:nvSpPr>
        <p:spPr>
          <a:xfrm rot="16200000" flipH="1">
            <a:off x="2546834" y="4361954"/>
            <a:ext cx="121660" cy="895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54583298-E383-4C5E-A6BF-16DB5F48F3DE}"/>
              </a:ext>
            </a:extLst>
          </p:cNvPr>
          <p:cNvSpPr/>
          <p:nvPr/>
        </p:nvSpPr>
        <p:spPr>
          <a:xfrm rot="16200000" flipH="1">
            <a:off x="5755158" y="4437919"/>
            <a:ext cx="121660" cy="895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https://i.pinimg.com/originals/cd/60/a7/cd60a73f24903a33f18e7316628befc4.png">
            <a:extLst>
              <a:ext uri="{FF2B5EF4-FFF2-40B4-BE49-F238E27FC236}">
                <a16:creationId xmlns:a16="http://schemas.microsoft.com/office/drawing/2014/main" id="{2510D421-01F2-4F3A-881D-40275F0B9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40" y="3661036"/>
            <a:ext cx="2438265" cy="21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95731"/>
            <a:ext cx="8610600" cy="1143000"/>
          </a:xfrm>
        </p:spPr>
        <p:txBody>
          <a:bodyPr/>
          <a:lstStyle/>
          <a:p>
            <a:r>
              <a:rPr lang="ru-RU" dirty="0" smtClean="0"/>
              <a:t>Домашнее задание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с. 94-97 (уч.)</a:t>
            </a:r>
            <a:br>
              <a:rPr lang="ru-RU" sz="3200" dirty="0" smtClean="0"/>
            </a:br>
            <a:r>
              <a:rPr lang="ru-RU" sz="3200" dirty="0" smtClean="0"/>
              <a:t>с. 55 №1, с. 56 №3,4 (</a:t>
            </a:r>
            <a:r>
              <a:rPr lang="ru-RU" sz="3200" dirty="0" err="1" smtClean="0"/>
              <a:t>р.т</a:t>
            </a:r>
            <a:r>
              <a:rPr lang="ru-RU" sz="3200" dirty="0" smtClean="0"/>
              <a:t>.)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14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онецкопировани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9" t="33440" r="5910" b="46698"/>
          <a:stretch>
            <a:fillRect/>
          </a:stretch>
        </p:blipFill>
        <p:spPr bwMode="auto">
          <a:xfrm>
            <a:off x="2316163" y="2797175"/>
            <a:ext cx="66357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конецкопировани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33440" r="54898" b="46698"/>
          <a:stretch>
            <a:fillRect/>
          </a:stretch>
        </p:blipFill>
        <p:spPr bwMode="auto">
          <a:xfrm>
            <a:off x="365125" y="1387475"/>
            <a:ext cx="506253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AF6B4C3D-8382-4B93-9207-B9B47DB64305}"/>
              </a:ext>
            </a:extLst>
          </p:cNvPr>
          <p:cNvSpPr/>
          <p:nvPr/>
        </p:nvSpPr>
        <p:spPr>
          <a:xfrm>
            <a:off x="1665403" y="951772"/>
            <a:ext cx="5622976" cy="822305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>
                <a:latin typeface="Comic Sans MS" pitchFamily="66" charset="0"/>
              </a:rPr>
              <a:t>Царства животных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628CCE-3A3B-4EC2-BFB1-E8557FC44A5A}"/>
              </a:ext>
            </a:extLst>
          </p:cNvPr>
          <p:cNvSpPr/>
          <p:nvPr/>
        </p:nvSpPr>
        <p:spPr>
          <a:xfrm>
            <a:off x="-397133" y="4748214"/>
            <a:ext cx="3623360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Земноводные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B5655-7245-4A45-8F8A-B919575C1464}"/>
              </a:ext>
            </a:extLst>
          </p:cNvPr>
          <p:cNvSpPr/>
          <p:nvPr/>
        </p:nvSpPr>
        <p:spPr>
          <a:xfrm>
            <a:off x="180238" y="2942593"/>
            <a:ext cx="1852197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Рыбы 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E96B6A-C09B-42EC-81E9-B0D4E70FFCD1}"/>
              </a:ext>
            </a:extLst>
          </p:cNvPr>
          <p:cNvSpPr/>
          <p:nvPr/>
        </p:nvSpPr>
        <p:spPr>
          <a:xfrm>
            <a:off x="454035" y="5739416"/>
            <a:ext cx="3400952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Пресмыкающиеся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C9AAE8-5AE8-4880-884D-1C54C666F4ED}"/>
              </a:ext>
            </a:extLst>
          </p:cNvPr>
          <p:cNvSpPr/>
          <p:nvPr/>
        </p:nvSpPr>
        <p:spPr>
          <a:xfrm>
            <a:off x="280003" y="2080390"/>
            <a:ext cx="1452203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Звери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0099128-8E09-46F0-8A4A-075758EE8019}"/>
              </a:ext>
            </a:extLst>
          </p:cNvPr>
          <p:cNvCxnSpPr>
            <a:cxnSpLocks/>
          </p:cNvCxnSpPr>
          <p:nvPr/>
        </p:nvCxnSpPr>
        <p:spPr>
          <a:xfrm flipH="1">
            <a:off x="1905959" y="1896230"/>
            <a:ext cx="1086359" cy="20012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DA239D2-80B4-45A7-8F59-8601E3066801}"/>
              </a:ext>
            </a:extLst>
          </p:cNvPr>
          <p:cNvCxnSpPr>
            <a:cxnSpLocks/>
          </p:cNvCxnSpPr>
          <p:nvPr/>
        </p:nvCxnSpPr>
        <p:spPr>
          <a:xfrm flipH="1">
            <a:off x="1614681" y="1900894"/>
            <a:ext cx="839200" cy="11161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FE3E0ED-2549-48CB-949F-27D2B464F9E6}"/>
              </a:ext>
            </a:extLst>
          </p:cNvPr>
          <p:cNvCxnSpPr>
            <a:cxnSpLocks/>
          </p:cNvCxnSpPr>
          <p:nvPr/>
        </p:nvCxnSpPr>
        <p:spPr>
          <a:xfrm>
            <a:off x="6223502" y="1809063"/>
            <a:ext cx="939386" cy="9786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E8C29AC-793F-47DF-A2DA-E9564E3A53CC}"/>
              </a:ext>
            </a:extLst>
          </p:cNvPr>
          <p:cNvCxnSpPr>
            <a:cxnSpLocks/>
          </p:cNvCxnSpPr>
          <p:nvPr/>
        </p:nvCxnSpPr>
        <p:spPr>
          <a:xfrm flipH="1">
            <a:off x="1414547" y="1693680"/>
            <a:ext cx="444421" cy="3491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6501B0C-3765-44A0-9A35-D91872AAC525}"/>
              </a:ext>
            </a:extLst>
          </p:cNvPr>
          <p:cNvCxnSpPr>
            <a:cxnSpLocks/>
          </p:cNvCxnSpPr>
          <p:nvPr/>
        </p:nvCxnSpPr>
        <p:spPr>
          <a:xfrm>
            <a:off x="6818415" y="1679022"/>
            <a:ext cx="574963" cy="4437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665B777-55FB-437F-A170-CC30BFE7B863}"/>
              </a:ext>
            </a:extLst>
          </p:cNvPr>
          <p:cNvSpPr/>
          <p:nvPr/>
        </p:nvSpPr>
        <p:spPr>
          <a:xfrm>
            <a:off x="3289981" y="5179567"/>
            <a:ext cx="3157911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Паукообразные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CCAC71D-F196-4B31-A2B2-08BB2BD81770}"/>
              </a:ext>
            </a:extLst>
          </p:cNvPr>
          <p:cNvSpPr/>
          <p:nvPr/>
        </p:nvSpPr>
        <p:spPr>
          <a:xfrm>
            <a:off x="6888362" y="2799075"/>
            <a:ext cx="2234660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Моллюски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5302C84-BE2F-444F-B659-4E8B8CA680C0}"/>
              </a:ext>
            </a:extLst>
          </p:cNvPr>
          <p:cNvCxnSpPr>
            <a:cxnSpLocks/>
          </p:cNvCxnSpPr>
          <p:nvPr/>
        </p:nvCxnSpPr>
        <p:spPr>
          <a:xfrm>
            <a:off x="5683520" y="1939952"/>
            <a:ext cx="1134895" cy="15258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496CFEA-A181-4F20-8805-65CE1A5F4D85}"/>
              </a:ext>
            </a:extLst>
          </p:cNvPr>
          <p:cNvSpPr/>
          <p:nvPr/>
        </p:nvSpPr>
        <p:spPr>
          <a:xfrm>
            <a:off x="6340137" y="3348229"/>
            <a:ext cx="2852833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Иглокожие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39C100E-A5A6-4E2F-A784-47D2134EFE51}"/>
              </a:ext>
            </a:extLst>
          </p:cNvPr>
          <p:cNvSpPr/>
          <p:nvPr/>
        </p:nvSpPr>
        <p:spPr>
          <a:xfrm>
            <a:off x="229725" y="3804707"/>
            <a:ext cx="1852195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Птицы 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F326EAD3-998A-41D0-9581-C6A939960515}"/>
              </a:ext>
            </a:extLst>
          </p:cNvPr>
          <p:cNvCxnSpPr>
            <a:cxnSpLocks/>
          </p:cNvCxnSpPr>
          <p:nvPr/>
        </p:nvCxnSpPr>
        <p:spPr>
          <a:xfrm flipH="1">
            <a:off x="2318363" y="1938193"/>
            <a:ext cx="1035442" cy="28080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C6DF25B6-D63B-4E51-9510-A386A5225D59}"/>
              </a:ext>
            </a:extLst>
          </p:cNvPr>
          <p:cNvCxnSpPr>
            <a:cxnSpLocks/>
          </p:cNvCxnSpPr>
          <p:nvPr/>
        </p:nvCxnSpPr>
        <p:spPr>
          <a:xfrm flipH="1">
            <a:off x="2993512" y="1993278"/>
            <a:ext cx="772697" cy="358202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69C14C3A-FA8E-437B-A6AC-DAC47639D9B8}"/>
              </a:ext>
            </a:extLst>
          </p:cNvPr>
          <p:cNvCxnSpPr>
            <a:cxnSpLocks/>
          </p:cNvCxnSpPr>
          <p:nvPr/>
        </p:nvCxnSpPr>
        <p:spPr>
          <a:xfrm>
            <a:off x="4733766" y="2042811"/>
            <a:ext cx="999334" cy="26650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854D4831-1AB9-48F2-9DD5-BE5DE68E9FCF}"/>
              </a:ext>
            </a:extLst>
          </p:cNvPr>
          <p:cNvCxnSpPr>
            <a:cxnSpLocks/>
          </p:cNvCxnSpPr>
          <p:nvPr/>
        </p:nvCxnSpPr>
        <p:spPr>
          <a:xfrm>
            <a:off x="5271116" y="2072994"/>
            <a:ext cx="1141665" cy="18644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8A1A3E3-1A2E-442E-9580-1ACB6B31940A}"/>
              </a:ext>
            </a:extLst>
          </p:cNvPr>
          <p:cNvCxnSpPr>
            <a:cxnSpLocks/>
          </p:cNvCxnSpPr>
          <p:nvPr/>
        </p:nvCxnSpPr>
        <p:spPr>
          <a:xfrm>
            <a:off x="4295667" y="1995725"/>
            <a:ext cx="53359" cy="28849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81C401E-9767-471A-B7E2-A7908D7BCCCF}"/>
              </a:ext>
            </a:extLst>
          </p:cNvPr>
          <p:cNvSpPr/>
          <p:nvPr/>
        </p:nvSpPr>
        <p:spPr>
          <a:xfrm>
            <a:off x="5021477" y="4654050"/>
            <a:ext cx="2852830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Насекомые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BD8959A-1C74-412C-B7BD-D1F7B2A16106}"/>
              </a:ext>
            </a:extLst>
          </p:cNvPr>
          <p:cNvSpPr/>
          <p:nvPr/>
        </p:nvSpPr>
        <p:spPr>
          <a:xfrm>
            <a:off x="6117840" y="4026341"/>
            <a:ext cx="2676794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Ракообразные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1E3166B1-FDFC-437A-8362-98437ACFA56C}"/>
              </a:ext>
            </a:extLst>
          </p:cNvPr>
          <p:cNvSpPr/>
          <p:nvPr/>
        </p:nvSpPr>
        <p:spPr>
          <a:xfrm>
            <a:off x="7126482" y="2011832"/>
            <a:ext cx="1728740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Черви</a:t>
            </a:r>
          </a:p>
        </p:txBody>
      </p:sp>
      <p:sp>
        <p:nvSpPr>
          <p:cNvPr id="56" name="Стрелка вправо с вырезом 55">
            <a:hlinkClick r:id="" action="ppaction://hlinkshowjump?jump=nextslide"/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AF6B4C3D-8382-4B93-9207-B9B47DB64305}"/>
              </a:ext>
            </a:extLst>
          </p:cNvPr>
          <p:cNvSpPr/>
          <p:nvPr/>
        </p:nvSpPr>
        <p:spPr>
          <a:xfrm>
            <a:off x="1665403" y="951772"/>
            <a:ext cx="5622976" cy="822305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3200" b="1" dirty="0" smtClean="0">
                <a:latin typeface="Comic Sans MS" pitchFamily="66" charset="0"/>
              </a:rPr>
              <a:t>Animal kingdom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B5655-7245-4A45-8F8A-B919575C1464}"/>
              </a:ext>
            </a:extLst>
          </p:cNvPr>
          <p:cNvSpPr/>
          <p:nvPr/>
        </p:nvSpPr>
        <p:spPr>
          <a:xfrm>
            <a:off x="305052" y="5262687"/>
            <a:ext cx="1852197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Fish</a:t>
            </a:r>
            <a:r>
              <a:rPr lang="ru-RU" sz="2800" b="1" dirty="0" smtClean="0">
                <a:latin typeface="Comic Sans MS" pitchFamily="66" charset="0"/>
              </a:rPr>
              <a:t> 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E96B6A-C09B-42EC-81E9-B0D4E70FFCD1}"/>
              </a:ext>
            </a:extLst>
          </p:cNvPr>
          <p:cNvSpPr/>
          <p:nvPr/>
        </p:nvSpPr>
        <p:spPr>
          <a:xfrm>
            <a:off x="5341471" y="5057176"/>
            <a:ext cx="3400952" cy="954107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Reptiles </a:t>
            </a:r>
          </a:p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(creeping things)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C9AAE8-5AE8-4880-884D-1C54C666F4ED}"/>
              </a:ext>
            </a:extLst>
          </p:cNvPr>
          <p:cNvSpPr/>
          <p:nvPr/>
        </p:nvSpPr>
        <p:spPr>
          <a:xfrm>
            <a:off x="98461" y="2784719"/>
            <a:ext cx="1783019" cy="954107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Animals</a:t>
            </a:r>
          </a:p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(beasts)</a:t>
            </a:r>
            <a:endParaRPr lang="ru-RU" sz="2800" b="1" dirty="0">
              <a:latin typeface="Comic Sans MS" pitchFamily="66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0099128-8E09-46F0-8A4A-075758EE8019}"/>
              </a:ext>
            </a:extLst>
          </p:cNvPr>
          <p:cNvCxnSpPr>
            <a:cxnSpLocks/>
          </p:cNvCxnSpPr>
          <p:nvPr/>
        </p:nvCxnSpPr>
        <p:spPr>
          <a:xfrm>
            <a:off x="3967780" y="1995068"/>
            <a:ext cx="38076" cy="19927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DA239D2-80B4-45A7-8F59-8601E3066801}"/>
              </a:ext>
            </a:extLst>
          </p:cNvPr>
          <p:cNvCxnSpPr>
            <a:cxnSpLocks/>
          </p:cNvCxnSpPr>
          <p:nvPr/>
        </p:nvCxnSpPr>
        <p:spPr>
          <a:xfrm flipH="1">
            <a:off x="1881480" y="1900894"/>
            <a:ext cx="923980" cy="19592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E8C29AC-793F-47DF-A2DA-E9564E3A53CC}"/>
              </a:ext>
            </a:extLst>
          </p:cNvPr>
          <p:cNvCxnSpPr>
            <a:cxnSpLocks/>
          </p:cNvCxnSpPr>
          <p:nvPr/>
        </p:nvCxnSpPr>
        <p:spPr>
          <a:xfrm flipH="1">
            <a:off x="1414547" y="1693680"/>
            <a:ext cx="444421" cy="3491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39C100E-A5A6-4E2F-A784-47D2134EFE51}"/>
              </a:ext>
            </a:extLst>
          </p:cNvPr>
          <p:cNvSpPr/>
          <p:nvPr/>
        </p:nvSpPr>
        <p:spPr>
          <a:xfrm>
            <a:off x="2915893" y="5409946"/>
            <a:ext cx="1852195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Birds</a:t>
            </a:r>
            <a:r>
              <a:rPr lang="ru-RU" sz="2800" b="1" dirty="0" smtClean="0">
                <a:latin typeface="Comic Sans MS" pitchFamily="66" charset="0"/>
              </a:rPr>
              <a:t> </a:t>
            </a:r>
            <a:endParaRPr lang="ru-RU" sz="2800" b="1" dirty="0">
              <a:latin typeface="Comic Sans MS" pitchFamily="66" charset="0"/>
            </a:endParaRP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C6DF25B6-D63B-4E51-9510-A386A5225D59}"/>
              </a:ext>
            </a:extLst>
          </p:cNvPr>
          <p:cNvCxnSpPr>
            <a:cxnSpLocks/>
          </p:cNvCxnSpPr>
          <p:nvPr/>
        </p:nvCxnSpPr>
        <p:spPr>
          <a:xfrm>
            <a:off x="5341471" y="1976167"/>
            <a:ext cx="1256285" cy="22647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69C14C3A-FA8E-437B-A6AC-DAC47639D9B8}"/>
              </a:ext>
            </a:extLst>
          </p:cNvPr>
          <p:cNvCxnSpPr>
            <a:cxnSpLocks/>
          </p:cNvCxnSpPr>
          <p:nvPr/>
        </p:nvCxnSpPr>
        <p:spPr>
          <a:xfrm>
            <a:off x="6620268" y="1727232"/>
            <a:ext cx="717419" cy="6064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81C401E-9767-471A-B7E2-A7908D7BCCCF}"/>
              </a:ext>
            </a:extLst>
          </p:cNvPr>
          <p:cNvSpPr/>
          <p:nvPr/>
        </p:nvSpPr>
        <p:spPr>
          <a:xfrm>
            <a:off x="6506956" y="2964399"/>
            <a:ext cx="2852830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800" b="1" dirty="0" smtClean="0">
                <a:latin typeface="Comic Sans MS" pitchFamily="66" charset="0"/>
              </a:rPr>
              <a:t>Insects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E6AAB2-F946-4AC8-9000-003845D17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58" y="1649143"/>
            <a:ext cx="1241412" cy="120905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3C9582-F34C-41B9-BEB2-97AEBC577D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025" y="1726026"/>
            <a:ext cx="1326131" cy="12978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4" y="3781750"/>
            <a:ext cx="1485405" cy="14383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844" y="4011625"/>
            <a:ext cx="1389244" cy="13543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703" y="4198558"/>
            <a:ext cx="1930400" cy="958765"/>
          </a:xfrm>
          <a:prstGeom prst="ellipse">
            <a:avLst/>
          </a:prstGeom>
          <a:ln w="12700" cap="rnd">
            <a:solidFill>
              <a:srgbClr val="FF66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" name="Стрелка вправо с вырезом 40">
            <a:hlinkClick r:id="" action="ppaction://hlinkshowjump?jump=nextslide"/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950" y="266700"/>
            <a:ext cx="8610600" cy="1143000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Check up yourself</a:t>
            </a:r>
            <a:r>
              <a:rPr lang="ru-RU" dirty="0" smtClean="0">
                <a:latin typeface="Comic Sans MS" panose="030F0702030302020204" pitchFamily="66" charset="0"/>
              </a:rPr>
              <a:t/>
            </a:r>
            <a:br>
              <a:rPr lang="ru-RU" dirty="0" smtClean="0">
                <a:latin typeface="Comic Sans MS" panose="030F0702030302020204" pitchFamily="66" charset="0"/>
              </a:rPr>
            </a:b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90614" y="1409700"/>
            <a:ext cx="8458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>
              <a:lnSpc>
                <a:spcPct val="200000"/>
              </a:lnSpc>
            </a:pPr>
            <a:r>
              <a:rPr lang="en-GB" sz="2400" b="1" dirty="0" smtClean="0">
                <a:latin typeface="Comic Sans MS" panose="030F0702030302020204" pitchFamily="66" charset="0"/>
              </a:rPr>
              <a:t>Fish</a:t>
            </a:r>
            <a:r>
              <a:rPr lang="ru-RU" sz="2400" b="1" dirty="0" smtClean="0">
                <a:latin typeface="Comic Sans MS" panose="030F0702030302020204" pitchFamily="66" charset="0"/>
              </a:rPr>
              <a:t> – </a:t>
            </a:r>
            <a:r>
              <a:rPr lang="en-GB" sz="2400" b="1" dirty="0" smtClean="0">
                <a:latin typeface="Comic Sans MS" panose="030F0702030302020204" pitchFamily="66" charset="0"/>
              </a:rPr>
              <a:t>tuna, goldfish, carp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sz="2400" b="1" dirty="0" smtClean="0">
                <a:latin typeface="Comic Sans MS" panose="030F0702030302020204" pitchFamily="66" charset="0"/>
              </a:rPr>
              <a:t>Birds </a:t>
            </a:r>
            <a:r>
              <a:rPr lang="ru-RU" sz="2400" b="1" dirty="0" smtClean="0">
                <a:latin typeface="Comic Sans MS" panose="030F0702030302020204" pitchFamily="66" charset="0"/>
              </a:rPr>
              <a:t>– </a:t>
            </a:r>
            <a:r>
              <a:rPr lang="en-GB" sz="2400" b="1" dirty="0" smtClean="0">
                <a:latin typeface="Comic Sans MS" panose="030F0702030302020204" pitchFamily="66" charset="0"/>
              </a:rPr>
              <a:t>chicken, parrot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sz="2400" b="1" dirty="0" smtClean="0">
                <a:latin typeface="Comic Sans MS" panose="030F0702030302020204" pitchFamily="66" charset="0"/>
              </a:rPr>
              <a:t>Animals</a:t>
            </a:r>
            <a:r>
              <a:rPr lang="ru-RU" sz="2400" b="1" dirty="0" smtClean="0">
                <a:latin typeface="Comic Sans MS" panose="030F0702030302020204" pitchFamily="66" charset="0"/>
              </a:rPr>
              <a:t> – </a:t>
            </a:r>
            <a:r>
              <a:rPr lang="en-GB" sz="2400" b="1" dirty="0" smtClean="0">
                <a:latin typeface="Comic Sans MS" panose="030F0702030302020204" pitchFamily="66" charset="0"/>
              </a:rPr>
              <a:t>squirrel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en-GB" sz="2400" b="1" dirty="0" smtClean="0">
                <a:latin typeface="Comic Sans MS" panose="030F0702030302020204" pitchFamily="66" charset="0"/>
              </a:rPr>
              <a:t>cow, bear</a:t>
            </a:r>
          </a:p>
          <a:p>
            <a:pPr>
              <a:lnSpc>
                <a:spcPct val="200000"/>
              </a:lnSpc>
            </a:pPr>
            <a:r>
              <a:rPr lang="en-GB" sz="2400" b="1" dirty="0" smtClean="0">
                <a:latin typeface="Comic Sans MS" panose="030F0702030302020204" pitchFamily="66" charset="0"/>
              </a:rPr>
              <a:t>Insects</a:t>
            </a:r>
            <a:r>
              <a:rPr lang="ru-RU" sz="2400" b="1" dirty="0" smtClean="0">
                <a:latin typeface="Comic Sans MS" panose="030F0702030302020204" pitchFamily="66" charset="0"/>
              </a:rPr>
              <a:t> – </a:t>
            </a:r>
            <a:r>
              <a:rPr lang="en-US" sz="2400" b="1" dirty="0" smtClean="0">
                <a:latin typeface="Comic Sans MS" panose="030F0702030302020204" pitchFamily="66" charset="0"/>
              </a:rPr>
              <a:t>mosquito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en-US" sz="2400" b="1" dirty="0" smtClean="0">
                <a:latin typeface="Comic Sans MS" panose="030F0702030302020204" pitchFamily="66" charset="0"/>
              </a:rPr>
              <a:t>bee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sz="2400" b="1" dirty="0" smtClean="0">
                <a:latin typeface="Comic Sans MS" panose="030F0702030302020204" pitchFamily="66" charset="0"/>
              </a:rPr>
              <a:t>Reptiles</a:t>
            </a:r>
            <a:r>
              <a:rPr lang="ru-RU" sz="2400" b="1" dirty="0" smtClean="0">
                <a:latin typeface="Comic Sans MS" panose="030F0702030302020204" pitchFamily="66" charset="0"/>
              </a:rPr>
              <a:t> – </a:t>
            </a:r>
            <a:r>
              <a:rPr lang="en-GB" sz="2400" b="1" dirty="0" smtClean="0">
                <a:latin typeface="Comic Sans MS" panose="030F0702030302020204" pitchFamily="66" charset="0"/>
              </a:rPr>
              <a:t>turtle, crocodile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AF6B4C3D-8382-4B93-9207-B9B47DB64305}"/>
              </a:ext>
            </a:extLst>
          </p:cNvPr>
          <p:cNvSpPr/>
          <p:nvPr/>
        </p:nvSpPr>
        <p:spPr>
          <a:xfrm>
            <a:off x="1541309" y="1384084"/>
            <a:ext cx="5622976" cy="822305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>
                <a:latin typeface="Comic Sans MS" pitchFamily="66" charset="0"/>
              </a:rPr>
              <a:t>Животные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628CCE-3A3B-4EC2-BFB1-E8557FC44A5A}"/>
              </a:ext>
            </a:extLst>
          </p:cNvPr>
          <p:cNvSpPr/>
          <p:nvPr/>
        </p:nvSpPr>
        <p:spPr>
          <a:xfrm>
            <a:off x="4788665" y="4479513"/>
            <a:ext cx="2525915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Двигаются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B5655-7245-4A45-8F8A-B919575C1464}"/>
              </a:ext>
            </a:extLst>
          </p:cNvPr>
          <p:cNvSpPr/>
          <p:nvPr/>
        </p:nvSpPr>
        <p:spPr>
          <a:xfrm>
            <a:off x="130322" y="3415708"/>
            <a:ext cx="2879595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Размножаются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E96B6A-C09B-42EC-81E9-B0D4E70FFCD1}"/>
              </a:ext>
            </a:extLst>
          </p:cNvPr>
          <p:cNvSpPr/>
          <p:nvPr/>
        </p:nvSpPr>
        <p:spPr>
          <a:xfrm>
            <a:off x="2975711" y="4478048"/>
            <a:ext cx="2222133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Растут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C9AAE8-5AE8-4880-884D-1C54C666F4ED}"/>
              </a:ext>
            </a:extLst>
          </p:cNvPr>
          <p:cNvSpPr/>
          <p:nvPr/>
        </p:nvSpPr>
        <p:spPr>
          <a:xfrm>
            <a:off x="60152" y="2540386"/>
            <a:ext cx="2314393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Питаются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0099128-8E09-46F0-8A4A-075758EE8019}"/>
              </a:ext>
            </a:extLst>
          </p:cNvPr>
          <p:cNvCxnSpPr>
            <a:cxnSpLocks/>
          </p:cNvCxnSpPr>
          <p:nvPr/>
        </p:nvCxnSpPr>
        <p:spPr>
          <a:xfrm>
            <a:off x="4169114" y="2240803"/>
            <a:ext cx="0" cy="24108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DA239D2-80B4-45A7-8F59-8601E3066801}"/>
              </a:ext>
            </a:extLst>
          </p:cNvPr>
          <p:cNvCxnSpPr>
            <a:cxnSpLocks/>
          </p:cNvCxnSpPr>
          <p:nvPr/>
        </p:nvCxnSpPr>
        <p:spPr>
          <a:xfrm flipH="1">
            <a:off x="2269488" y="2221282"/>
            <a:ext cx="564675" cy="12077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E8C29AC-793F-47DF-A2DA-E9564E3A53CC}"/>
              </a:ext>
            </a:extLst>
          </p:cNvPr>
          <p:cNvCxnSpPr>
            <a:cxnSpLocks/>
          </p:cNvCxnSpPr>
          <p:nvPr/>
        </p:nvCxnSpPr>
        <p:spPr>
          <a:xfrm flipH="1">
            <a:off x="1726193" y="2161634"/>
            <a:ext cx="253523" cy="4295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A40080-E689-4509-84FF-6DC4C61D6626}"/>
              </a:ext>
            </a:extLst>
          </p:cNvPr>
          <p:cNvSpPr/>
          <p:nvPr/>
        </p:nvSpPr>
        <p:spPr>
          <a:xfrm>
            <a:off x="1328055" y="524588"/>
            <a:ext cx="734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 smtClean="0">
                <a:latin typeface="Comic Sans MS" pitchFamily="66" charset="0"/>
              </a:rPr>
              <a:t>Признаки </a:t>
            </a:r>
            <a:r>
              <a:rPr lang="ru-RU" sz="2400" b="1" dirty="0">
                <a:latin typeface="Comic Sans MS" pitchFamily="66" charset="0"/>
              </a:rPr>
              <a:t>жизни животных.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665B777-55FB-437F-A170-CC30BFE7B863}"/>
              </a:ext>
            </a:extLst>
          </p:cNvPr>
          <p:cNvSpPr/>
          <p:nvPr/>
        </p:nvSpPr>
        <p:spPr>
          <a:xfrm>
            <a:off x="5983266" y="3488525"/>
            <a:ext cx="3157911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Развиваются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39C100E-A5A6-4E2F-A784-47D2134EFE51}"/>
              </a:ext>
            </a:extLst>
          </p:cNvPr>
          <p:cNvSpPr/>
          <p:nvPr/>
        </p:nvSpPr>
        <p:spPr>
          <a:xfrm>
            <a:off x="1998769" y="3988550"/>
            <a:ext cx="1852195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Дышат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F326EAD3-998A-41D0-9581-C6A939960515}"/>
              </a:ext>
            </a:extLst>
          </p:cNvPr>
          <p:cNvCxnSpPr>
            <a:cxnSpLocks/>
          </p:cNvCxnSpPr>
          <p:nvPr/>
        </p:nvCxnSpPr>
        <p:spPr>
          <a:xfrm>
            <a:off x="6725799" y="2161633"/>
            <a:ext cx="299838" cy="5441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C6DF25B6-D63B-4E51-9510-A386A5225D59}"/>
              </a:ext>
            </a:extLst>
          </p:cNvPr>
          <p:cNvCxnSpPr>
            <a:cxnSpLocks/>
          </p:cNvCxnSpPr>
          <p:nvPr/>
        </p:nvCxnSpPr>
        <p:spPr>
          <a:xfrm flipH="1">
            <a:off x="3192008" y="2206388"/>
            <a:ext cx="77500" cy="187864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69C14C3A-FA8E-437B-A6AC-DAC47639D9B8}"/>
              </a:ext>
            </a:extLst>
          </p:cNvPr>
          <p:cNvCxnSpPr>
            <a:cxnSpLocks/>
          </p:cNvCxnSpPr>
          <p:nvPr/>
        </p:nvCxnSpPr>
        <p:spPr>
          <a:xfrm>
            <a:off x="5695599" y="2189036"/>
            <a:ext cx="712049" cy="13839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8A1A3E3-1A2E-442E-9580-1ACB6B31940A}"/>
              </a:ext>
            </a:extLst>
          </p:cNvPr>
          <p:cNvCxnSpPr>
            <a:cxnSpLocks/>
          </p:cNvCxnSpPr>
          <p:nvPr/>
        </p:nvCxnSpPr>
        <p:spPr>
          <a:xfrm>
            <a:off x="5000674" y="2241246"/>
            <a:ext cx="694925" cy="2270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81C401E-9767-471A-B7E2-A7908D7BCCCF}"/>
              </a:ext>
            </a:extLst>
          </p:cNvPr>
          <p:cNvSpPr/>
          <p:nvPr/>
        </p:nvSpPr>
        <p:spPr>
          <a:xfrm>
            <a:off x="6291170" y="2675389"/>
            <a:ext cx="2852830" cy="52322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latin typeface="Comic Sans MS" pitchFamily="66" charset="0"/>
              </a:rPr>
              <a:t>Умирают </a:t>
            </a:r>
          </a:p>
        </p:txBody>
      </p:sp>
      <p:sp>
        <p:nvSpPr>
          <p:cNvPr id="23" name="Стрелка вправо с вырезом 22">
            <a:hlinkClick r:id="" action="ppaction://hlinkshowjump?jump=nextslide"/>
          </p:cNvPr>
          <p:cNvSpPr/>
          <p:nvPr/>
        </p:nvSpPr>
        <p:spPr>
          <a:xfrm>
            <a:off x="8244830" y="819184"/>
            <a:ext cx="575642" cy="2880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898" y="542922"/>
            <a:ext cx="2205571" cy="16541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36" y="542923"/>
            <a:ext cx="1654177" cy="16541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11" y="2558295"/>
            <a:ext cx="2563357" cy="17089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5324319" y="2634267"/>
            <a:ext cx="2489208" cy="16329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99" y="4783832"/>
            <a:ext cx="2315069" cy="15375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406" y="4783832"/>
            <a:ext cx="2047962" cy="15375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/>
          <p:cNvSpPr txBox="1"/>
          <p:nvPr/>
        </p:nvSpPr>
        <p:spPr>
          <a:xfrm>
            <a:off x="4579898" y="2197100"/>
            <a:ext cx="456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   </a:t>
            </a:r>
            <a:r>
              <a:rPr lang="en-GB" sz="2400" dirty="0" smtClean="0">
                <a:latin typeface="Comic Sans MS" panose="030F0702030302020204" pitchFamily="66" charset="0"/>
              </a:rPr>
              <a:t>wolf</a:t>
            </a:r>
            <a:r>
              <a:rPr lang="ru-RU" sz="2400" dirty="0" smtClean="0">
                <a:latin typeface="Comic Sans MS" panose="030F0702030302020204" pitchFamily="66" charset="0"/>
              </a:rPr>
              <a:t>                        </a:t>
            </a:r>
            <a:r>
              <a:rPr lang="en-GB" sz="2400" dirty="0" smtClean="0">
                <a:latin typeface="Comic Sans MS" panose="030F0702030302020204" pitchFamily="66" charset="0"/>
              </a:rPr>
              <a:t>hare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2406" y="4261950"/>
            <a:ext cx="456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o</a:t>
            </a:r>
            <a:r>
              <a:rPr lang="en-GB" sz="2400" dirty="0" smtClean="0">
                <a:latin typeface="Comic Sans MS" panose="030F0702030302020204" pitchFamily="66" charset="0"/>
              </a:rPr>
              <a:t>ak tree</a:t>
            </a:r>
            <a:r>
              <a:rPr lang="ru-RU" sz="2400" dirty="0" smtClean="0">
                <a:latin typeface="Comic Sans MS" panose="030F0702030302020204" pitchFamily="66" charset="0"/>
              </a:rPr>
              <a:t>                  </a:t>
            </a:r>
            <a:r>
              <a:rPr lang="en-GB" sz="2400" dirty="0" smtClean="0">
                <a:latin typeface="Comic Sans MS" panose="030F0702030302020204" pitchFamily="66" charset="0"/>
              </a:rPr>
              <a:t>mouse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634" y="6321424"/>
            <a:ext cx="456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cabbage</a:t>
            </a:r>
            <a:r>
              <a:rPr lang="ru-RU" sz="2400" dirty="0" smtClean="0">
                <a:latin typeface="Comic Sans MS" panose="030F0702030302020204" pitchFamily="66" charset="0"/>
              </a:rPr>
              <a:t>               </a:t>
            </a:r>
            <a:r>
              <a:rPr lang="en-GB" sz="2400" dirty="0" smtClean="0">
                <a:latin typeface="Comic Sans MS" panose="030F0702030302020204" pitchFamily="66" charset="0"/>
              </a:rPr>
              <a:t>snail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92" name="Rectangle 36"/>
          <p:cNvSpPr>
            <a:spLocks noGrp="1"/>
          </p:cNvSpPr>
          <p:nvPr>
            <p:ph type="title"/>
          </p:nvPr>
        </p:nvSpPr>
        <p:spPr>
          <a:xfrm>
            <a:off x="2298700" y="609763"/>
            <a:ext cx="4813300" cy="603043"/>
          </a:xfrm>
        </p:spPr>
        <p:txBody>
          <a:bodyPr/>
          <a:lstStyle/>
          <a:p>
            <a:r>
              <a:rPr lang="ru-RU" altLang="ru-RU" dirty="0" smtClean="0"/>
              <a:t>Тема: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2437790"/>
            <a:ext cx="5039723" cy="3925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E4F6C4-FEBD-41C1-A84E-D7612307E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700" y="1333271"/>
            <a:ext cx="4944285" cy="920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950" y="266700"/>
            <a:ext cx="8610600" cy="1143000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С</a:t>
            </a:r>
            <a:r>
              <a:rPr lang="en-US" dirty="0" smtClean="0">
                <a:latin typeface="Comic Sans MS" panose="030F0702030302020204" pitchFamily="66" charset="0"/>
              </a:rPr>
              <a:t>heck up </a:t>
            </a:r>
            <a:endParaRPr lang="ru-RU" sz="18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39" y="1416960"/>
            <a:ext cx="1185113" cy="989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86" y="1416960"/>
            <a:ext cx="1475829" cy="989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249" y="1416960"/>
            <a:ext cx="1518061" cy="989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586" y="1677180"/>
            <a:ext cx="332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РАСТИТЕЛЬНОЯДНЫЕ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herbivorous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240" y="2555169"/>
            <a:ext cx="1243164" cy="1115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35" y="2555169"/>
            <a:ext cx="1100966" cy="11657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249" y="2555169"/>
            <a:ext cx="734629" cy="1165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7395" y="2953367"/>
            <a:ext cx="332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ХИЩНИКИ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predators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4301" y="3819262"/>
            <a:ext cx="1757989" cy="9965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6508" y="3819262"/>
            <a:ext cx="1137958" cy="10063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395" y="4132849"/>
            <a:ext cx="332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НАСЕКОМОЯДНЫЕ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Insect eater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937" y="5037116"/>
            <a:ext cx="1741354" cy="12072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5586" y="5362929"/>
            <a:ext cx="332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ВСЕЯДНЫЕ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Omnivorous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2ADAC0-08FF-45F5-8B8C-C0523FA3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6624" y="2353321"/>
            <a:ext cx="4314833" cy="276149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2203C21-1584-4273-B9A2-22341E83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3422" y="2343313"/>
            <a:ext cx="4117050" cy="277150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5B6AB27-B821-424C-841F-7DB6CEE48BA7}"/>
              </a:ext>
            </a:extLst>
          </p:cNvPr>
          <p:cNvSpPr txBox="1">
            <a:spLocks noChangeArrowheads="1"/>
          </p:cNvSpPr>
          <p:nvPr/>
        </p:nvSpPr>
        <p:spPr>
          <a:xfrm>
            <a:off x="1590657" y="1005763"/>
            <a:ext cx="6624638" cy="5940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Растительноядные</a:t>
            </a:r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herbivorous</a:t>
            </a:r>
            <a:endParaRPr lang="ru-RU" sz="3600" dirty="0">
              <a:latin typeface="Comic Sans MS" panose="030F0702030302020204" pitchFamily="66" charset="0"/>
            </a:endParaRPr>
          </a:p>
          <a:p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D3AD24-1B77-45A3-AA60-010658175BCA}"/>
              </a:ext>
            </a:extLst>
          </p:cNvPr>
          <p:cNvSpPr/>
          <p:nvPr/>
        </p:nvSpPr>
        <p:spPr>
          <a:xfrm>
            <a:off x="920801" y="5243695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 smtClean="0">
                <a:latin typeface="Comic Sans MS" pitchFamily="66" charset="0"/>
              </a:rPr>
              <a:t>caterpillar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15C178-F69E-450F-A289-2CF33A04D27F}"/>
              </a:ext>
            </a:extLst>
          </p:cNvPr>
          <p:cNvSpPr/>
          <p:nvPr/>
        </p:nvSpPr>
        <p:spPr>
          <a:xfrm>
            <a:off x="5576182" y="5153741"/>
            <a:ext cx="2574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sz="2400" b="1" dirty="0">
                <a:latin typeface="Comic Sans MS" pitchFamily="66" charset="0"/>
              </a:rPr>
              <a:t>f</a:t>
            </a:r>
            <a:r>
              <a:rPr lang="en-GB" sz="2400" b="1" dirty="0" smtClean="0">
                <a:latin typeface="Comic Sans MS" pitchFamily="66" charset="0"/>
              </a:rPr>
              <a:t>ield mouse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035" y="627778"/>
            <a:ext cx="65232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уроку</Template>
  <TotalTime>245</TotalTime>
  <Words>213</Words>
  <Application>Microsoft Office PowerPoint</Application>
  <PresentationFormat>Экран (4:3)</PresentationFormat>
  <Paragraphs>91</Paragraphs>
  <Slides>18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Comic Sans MS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Check up yourself </vt:lpstr>
      <vt:lpstr>Презентация PowerPoint</vt:lpstr>
      <vt:lpstr>Презентация PowerPoint</vt:lpstr>
      <vt:lpstr>Тема:</vt:lpstr>
      <vt:lpstr>Сheck up </vt:lpstr>
      <vt:lpstr>Презентация PowerPoint</vt:lpstr>
      <vt:lpstr>Презентация PowerPoint</vt:lpstr>
      <vt:lpstr>Презентация PowerPoint</vt:lpstr>
      <vt:lpstr>Презентация PowerPoint</vt:lpstr>
      <vt:lpstr>Let’s relax </vt:lpstr>
      <vt:lpstr> стр.95.</vt:lpstr>
      <vt:lpstr>Презентация PowerPoint</vt:lpstr>
      <vt:lpstr>Презентация PowerPoint</vt:lpstr>
      <vt:lpstr>Домашнее задание  с. 94-97 (уч.) с. 55 №1, с. 56 №3,4 (р.т.)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Кросворд</dc:title>
  <dc:creator>Пользователь Windows</dc:creator>
  <cp:lastModifiedBy>Lomonosov</cp:lastModifiedBy>
  <cp:revision>29</cp:revision>
  <dcterms:created xsi:type="dcterms:W3CDTF">2021-12-06T15:40:25Z</dcterms:created>
  <dcterms:modified xsi:type="dcterms:W3CDTF">2021-12-07T09:33:32Z</dcterms:modified>
</cp:coreProperties>
</file>