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75" r:id="rId6"/>
    <p:sldId id="267" r:id="rId7"/>
    <p:sldId id="276" r:id="rId8"/>
    <p:sldId id="268" r:id="rId9"/>
    <p:sldId id="271" r:id="rId10"/>
    <p:sldId id="281" r:id="rId11"/>
    <p:sldId id="274" r:id="rId12"/>
    <p:sldId id="279" r:id="rId13"/>
    <p:sldId id="280" r:id="rId14"/>
    <p:sldId id="266" r:id="rId15"/>
    <p:sldId id="265" r:id="rId16"/>
    <p:sldId id="277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2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45D0-4CF3-4AE3-8A0B-EA971575ACA9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EB4A-9551-4797-8DD2-D73B9D693E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45D0-4CF3-4AE3-8A0B-EA971575ACA9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EB4A-9551-4797-8DD2-D73B9D693E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45D0-4CF3-4AE3-8A0B-EA971575ACA9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EB4A-9551-4797-8DD2-D73B9D693ED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45D0-4CF3-4AE3-8A0B-EA971575ACA9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EB4A-9551-4797-8DD2-D73B9D693ED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45D0-4CF3-4AE3-8A0B-EA971575ACA9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EB4A-9551-4797-8DD2-D73B9D693E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45D0-4CF3-4AE3-8A0B-EA971575ACA9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EB4A-9551-4797-8DD2-D73B9D693ED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45D0-4CF3-4AE3-8A0B-EA971575ACA9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EB4A-9551-4797-8DD2-D73B9D693E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45D0-4CF3-4AE3-8A0B-EA971575ACA9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EB4A-9551-4797-8DD2-D73B9D693E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45D0-4CF3-4AE3-8A0B-EA971575ACA9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EB4A-9551-4797-8DD2-D73B9D693E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45D0-4CF3-4AE3-8A0B-EA971575ACA9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EB4A-9551-4797-8DD2-D73B9D693ED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45D0-4CF3-4AE3-8A0B-EA971575ACA9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EB4A-9551-4797-8DD2-D73B9D693ED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A9545D0-4CF3-4AE3-8A0B-EA971575ACA9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7EFEB4A-9551-4797-8DD2-D73B9D693ED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6" y="202590"/>
            <a:ext cx="8631223" cy="60347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172819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Военное время в истории моего города</a:t>
            </a:r>
            <a:b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4293097"/>
            <a:ext cx="2736304" cy="1368152"/>
          </a:xfrm>
        </p:spPr>
        <p:txBody>
          <a:bodyPr>
            <a:no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аботу выполнил </a:t>
            </a:r>
          </a:p>
          <a:p>
            <a:pPr algn="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ченик 3 «В» класса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№30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г.Рыбинска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Филиппов Никита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8080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важная продукция – артиллерийские снаряды, мины и фугасные 500-килограммовые авиационные бомбы – изготавливалась на 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заводе дорожных машин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Р±Р°Р·Р° 34. 1943 Рі (700x472, 297Kb)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56895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58629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563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40617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332655"/>
            <a:ext cx="6417734" cy="1152129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моей прабабушки (справа от нас) 17сентября 1941 год, г.  Ленинград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Скан_20200126 (2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40960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16583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Скан_2020012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4" y="1844824"/>
            <a:ext cx="4248473" cy="4464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content.onliner.by/forum/5f4/94b/1047411/800x800/83d714a973478e402782d747b725f31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20" y="1844824"/>
            <a:ext cx="433789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9047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память в семейном альбоме и нашем сердце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4819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Стройсистема-2\Desktop\93c97c401f900d9fe35b86ec719fa4fc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8784977" cy="631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540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Стройсистема-2\Desktop\64242e70dd4a1ae2e729a8e499db23f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784975" cy="658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71881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C:\Users\Учитель\Desktop\ктп 3 класс\Традиции школы\URaYGqK348c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3789039"/>
            <a:ext cx="8856984" cy="306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Содержимое 3" descr="C:\Users\Учитель\Desktop\ктп 3 класс\Традиции школы\конференция юнармия\NC4sCd2f0iI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188640"/>
            <a:ext cx="4482244" cy="36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весь архив\Михайлова\2017-2018\2017-2018\разобрать все с рабочего\педсовет\фото педсовет\IMG_17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9992" y="188640"/>
            <a:ext cx="4536504" cy="3600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97507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0582"/>
            <a:ext cx="889248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973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898"/>
            <a:ext cx="8867080" cy="635375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764704"/>
            <a:ext cx="3924424" cy="518457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году наша страна будет отмечать 75-летие со Дня Победы в Великой Отечественной войне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4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и не задумывались над тем, что детство наших бабушек и прабабушек прошло в тяжёлые военные годы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 детство – это самые счастливые годы. </a:t>
            </a:r>
            <a:endParaRPr lang="ru-RU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 же было  военное время родного города? </a:t>
            </a:r>
            <a:endParaRPr lang="ru-RU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появилась тема моей исследовательской  работы. </a:t>
            </a:r>
            <a:endParaRPr lang="ru-RU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Захотелось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узнать о военном времени, о том, как повлияла война на истории наших семей.</a:t>
            </a:r>
          </a:p>
          <a:p>
            <a:pPr marL="0" indent="0">
              <a:buNone/>
            </a:pP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 </a:t>
            </a:r>
            <a:endParaRPr lang="ru-RU" dirty="0"/>
          </a:p>
          <a:p>
            <a:pPr marL="0" indent="0">
              <a:buNone/>
            </a:pPr>
            <a:endParaRPr lang="ru-RU" dirty="0"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2637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Введение: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839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8328"/>
            <a:ext cx="8640960" cy="651967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988840"/>
            <a:ext cx="5076552" cy="40324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1)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Больше узнать о военном времени родного города Рыбинска.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2)Как жили и трудились мои земляки во время Великой Отечественной войны, приближая Великую Победу.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3)На примере своей прабабушки узнать , какие испытания выпали на долю людей во время блокады Ленинграда.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работы 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6442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9400"/>
            <a:ext cx="8712967" cy="65785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772817"/>
            <a:ext cx="6912768" cy="34563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1.Вовлечь родителей в совместную исследовательскую работу по сбору сведений об истории города Рыбинска во время Великой Отечественной войны.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Познакомится с сохранившимися фотографиями,  документами, семейными архивами.</a:t>
            </a:r>
            <a:r>
              <a:rPr lang="ru-RU" sz="2200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 smtClean="0">
              <a:solidFill>
                <a:schemeClr val="tx1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200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Проанализировать материалы  Интернет – ресурсов, книг,  дающие сведения о военном времени города Рыбинска</a:t>
            </a:r>
            <a:r>
              <a:rPr lang="ru-RU" sz="2200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Донести  до одноклассников историю моей прабабушки , пережившей блокаду Ленинграда .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5114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5865515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1835696" y="1916833"/>
            <a:ext cx="5688632" cy="33123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000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 июня 1941 года </a:t>
            </a:r>
            <a:r>
              <a:rPr lang="ru-RU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нашу страну напали фашисты  . Началась Великая Отечественная Война. </a:t>
            </a:r>
            <a:endParaRPr lang="ru-RU" dirty="0" smtClean="0">
              <a:solidFill>
                <a:schemeClr val="tx1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этого дня не осталось ни одного дома, ни одной семьи, кого бы обошла стороной большая беда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фронт уходили сыновья, братья, отцы и деды. Многим из них не суждено было вернуться, многие были ранены, но даже те, кто вернулся живым и здоровым навсегда сохранили в памяти кровь своих однополчан.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8616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1941 год - Рыбинск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СЃС‚Р°СЂС‹Р№-Р С‹Р±РёРЅСЃРє-40-Рµ-Рі. (682x476, 156Kb)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340768"/>
            <a:ext cx="868928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09664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856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664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19" y="260648"/>
            <a:ext cx="8660251" cy="122413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Моторостроительный завод в Рыбинске после бомбардировки</a:t>
            </a:r>
          </a:p>
        </p:txBody>
      </p:sp>
      <p:pic>
        <p:nvPicPr>
          <p:cNvPr id="4" name="Объект 3" descr="48TtZEh5gXY (570x348, 87Kb)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64096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86634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710"/>
            <a:ext cx="9144000" cy="69872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flipV="1">
            <a:off x="4283968" y="4365104"/>
            <a:ext cx="4261850" cy="336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440"/>
              </a:spcAft>
            </a:pPr>
            <a:r>
              <a:rPr lang="ru-RU" sz="1200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3789039"/>
            <a:ext cx="46938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Спичечная фабрика «Маяк»</a:t>
            </a:r>
            <a:r>
              <a:rPr lang="ru-RU" sz="20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выпускала запалы к бутылкам с   зажигательной   смесью, которые внешне напоминали большую спичку.  Во   время броска бутылки эта «спичка» чиркала, а когда бутылка разбивалась, ее содержимое воспламенялось. Немало фашистских танков уничтожили воины Советской Армии с помощью таких бутылок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874554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344</Words>
  <Application>Microsoft Office PowerPoint</Application>
  <PresentationFormat>Экран (4:3)</PresentationFormat>
  <Paragraphs>33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Военное время в истории моего города </vt:lpstr>
      <vt:lpstr>Введение:</vt:lpstr>
      <vt:lpstr>Цель работы :</vt:lpstr>
      <vt:lpstr>Задачи:</vt:lpstr>
      <vt:lpstr>Презентация PowerPoint</vt:lpstr>
      <vt:lpstr>1941 год - Рыбинск</vt:lpstr>
      <vt:lpstr>Презентация PowerPoint</vt:lpstr>
      <vt:lpstr>Моторостроительный завод в Рыбинске после бомбардировки</vt:lpstr>
      <vt:lpstr>Презентация PowerPoint</vt:lpstr>
      <vt:lpstr>Очень важная продукция – артиллерийские снаряды, мины и фугасные 500-килограммовые авиационные бомбы – изготавливалась на заводе дорожных машин. </vt:lpstr>
      <vt:lpstr>Презентация PowerPoint</vt:lpstr>
      <vt:lpstr>Презентация PowerPoint</vt:lpstr>
      <vt:lpstr>Наша память в семейном альбоме и нашем сердце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город в годы Великой Отечественной войны</dc:title>
  <dc:creator>HOME</dc:creator>
  <cp:lastModifiedBy>HOME</cp:lastModifiedBy>
  <cp:revision>29</cp:revision>
  <dcterms:created xsi:type="dcterms:W3CDTF">2020-01-27T18:57:45Z</dcterms:created>
  <dcterms:modified xsi:type="dcterms:W3CDTF">2022-06-08T02:33:57Z</dcterms:modified>
</cp:coreProperties>
</file>