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61" r:id="rId4"/>
    <p:sldId id="259" r:id="rId5"/>
    <p:sldId id="262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9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7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43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815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3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6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88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51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1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2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0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53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25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7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5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9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DEDB4E-5DA0-4BBD-B9F9-49D1ACCB342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E30435-EDC8-4735-B807-FBE897BD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3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9F64D-2E58-40AA-87D8-E162DFDCF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460" y="1688978"/>
            <a:ext cx="7412855" cy="1578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«Роль социального педагога в социализации детей с ОВЗ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 внеурочное время»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/>
            </a:br>
            <a:endParaRPr lang="ru-RU" sz="1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0C66B98-8BF1-4246-80D4-02985DBF8C10}"/>
              </a:ext>
            </a:extLst>
          </p:cNvPr>
          <p:cNvSpPr txBox="1">
            <a:spLocks/>
          </p:cNvSpPr>
          <p:nvPr/>
        </p:nvSpPr>
        <p:spPr>
          <a:xfrm>
            <a:off x="3357239" y="4055388"/>
            <a:ext cx="6346054" cy="1271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Шукис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О.А. </a:t>
            </a:r>
          </a:p>
          <a:p>
            <a:pPr algn="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педагог </a:t>
            </a:r>
          </a:p>
          <a:p>
            <a:pPr algn="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МБОУ «ООШ № 14 для учащихся с ОВЗ» </a:t>
            </a:r>
          </a:p>
          <a:p>
            <a:pPr algn="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г. Губкин Белгородской области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9139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6A09D-673D-4DE6-8069-A547F1B5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301" y="286758"/>
            <a:ext cx="8911687" cy="47672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Социализация детей с ОВЗ</a:t>
            </a:r>
            <a:b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01675-1E11-4DE7-B78C-9C35C23B132D}"/>
              </a:ext>
            </a:extLst>
          </p:cNvPr>
          <p:cNvSpPr txBox="1"/>
          <p:nvPr/>
        </p:nvSpPr>
        <p:spPr>
          <a:xfrm>
            <a:off x="1029809" y="844404"/>
            <a:ext cx="10733104" cy="5122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200" u="sng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чем состоит суть социализации?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Социализация детей с ограниченными возможностями заключается в интеграции таких детей в общество.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200" u="sng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чего нужна социализация?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Социализация нужна для того чтобы дети могли приобрести и усвоить определенные ценности и общепринятые нормы поведения, необходимые для жизни в обществе.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200" u="sng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чем состоит задача образовательной организации и семьи для успешной социализации?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Задача: создать адекватные условия для развития и обучения детей с ограниченными возможностями.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303426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184631-328C-475A-9FC5-168F8805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48" y="644371"/>
            <a:ext cx="10789436" cy="2944427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Социализация детей с ограниченными возможностями здоровья предполагает не только определенный уровень их трудовой адаптации, но и возможность ориентироваться в окружающей жизни, соблюдая определенные правила и нормы поведения.</a:t>
            </a:r>
          </a:p>
          <a:p>
            <a:pPr algn="just">
              <a:lnSpc>
                <a:spcPct val="170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воспитательной работы свидетельствует о целенаправленной работе всего педагогического коллектива школы, реализуется через ряд направлений, которые находят своё отражение в проводимых внеклассных мероприятиях, классных часах и организации внеурочной деятельности.</a:t>
            </a:r>
            <a:endParaRPr lang="ru-RU" sz="1800" b="1" dirty="0"/>
          </a:p>
          <a:p>
            <a:pPr algn="just">
              <a:lnSpc>
                <a:spcPct val="170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Социализация детей с ОВЗ в школе осуществляется постепенно, на основе планирования и реализации комплекса мер, обеспечивающих соблюдение требований к организации этой деятельности (включая наличие соответствующей материальной базы, специальных образовательных программ, подготовку педагогического коллектива, проведение разъяснительной работы с обучающимися и их родителями).</a:t>
            </a:r>
          </a:p>
        </p:txBody>
      </p:sp>
    </p:spTree>
    <p:extLst>
      <p:ext uri="{BB962C8B-B14F-4D97-AF65-F5344CB8AC3E}">
        <p14:creationId xmlns:p14="http://schemas.microsoft.com/office/powerpoint/2010/main" val="174756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C0F7E-A6C8-4017-BB1A-5289E43A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530" y="140717"/>
            <a:ext cx="10386874" cy="3879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Образовательное пространство при социализации составляют: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870B1-6ACD-4630-BFB9-DBFA1ECAFC85}"/>
              </a:ext>
            </a:extLst>
          </p:cNvPr>
          <p:cNvSpPr txBox="1"/>
          <p:nvPr/>
        </p:nvSpPr>
        <p:spPr>
          <a:xfrm>
            <a:off x="6090876" y="4672329"/>
            <a:ext cx="912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дети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16CEDAE-582F-47BC-B6B2-5DEDB97E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450" y="1272359"/>
            <a:ext cx="2444480" cy="24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7BDC5F-032A-4D24-915A-79CEB80AA06A}"/>
              </a:ext>
            </a:extLst>
          </p:cNvPr>
          <p:cNvSpPr txBox="1"/>
          <p:nvPr/>
        </p:nvSpPr>
        <p:spPr>
          <a:xfrm>
            <a:off x="9092582" y="3977144"/>
            <a:ext cx="1620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педагоги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7672B88-075F-4983-AB45-44BF6C1E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30" y="923482"/>
            <a:ext cx="2559380" cy="186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75C7590-9931-48FF-9556-7F6101D5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26" y="3121173"/>
            <a:ext cx="2860567" cy="27088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A60EBA-B685-41F6-9387-B99044E5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21" y="985008"/>
            <a:ext cx="3329766" cy="35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915B8E-ADBD-4999-A5FC-05FDCB5DF425}"/>
              </a:ext>
            </a:extLst>
          </p:cNvPr>
          <p:cNvSpPr txBox="1"/>
          <p:nvPr/>
        </p:nvSpPr>
        <p:spPr>
          <a:xfrm>
            <a:off x="1866039" y="2980722"/>
            <a:ext cx="1534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родители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200F8-CF4B-4608-88CD-FCBD4B271291}"/>
              </a:ext>
            </a:extLst>
          </p:cNvPr>
          <p:cNvSpPr txBox="1"/>
          <p:nvPr/>
        </p:nvSpPr>
        <p:spPr>
          <a:xfrm>
            <a:off x="1607984" y="5749852"/>
            <a:ext cx="2501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узкие специалисты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87D094-016F-4E06-B395-BC55C1D372C1}"/>
              </a:ext>
            </a:extLst>
          </p:cNvPr>
          <p:cNvSpPr txBox="1"/>
          <p:nvPr/>
        </p:nvSpPr>
        <p:spPr>
          <a:xfrm>
            <a:off x="4711874" y="5288187"/>
            <a:ext cx="653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Если не будет тесного взаимодействия всех участников, положительных результатов не будет!</a:t>
            </a:r>
          </a:p>
        </p:txBody>
      </p:sp>
    </p:spTree>
    <p:extLst>
      <p:ext uri="{BB962C8B-B14F-4D97-AF65-F5344CB8AC3E}">
        <p14:creationId xmlns:p14="http://schemas.microsoft.com/office/powerpoint/2010/main" val="235178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52C7-C8DA-43CD-A89B-A5F89D2B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684" y="411045"/>
            <a:ext cx="9587238" cy="414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воспитательной работы, учитывающие особенности детей с ОВЗ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F330E-83AF-4E8B-983F-A80467A9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52" y="825622"/>
            <a:ext cx="10407696" cy="54923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задачи воспитания систематизированы по основным направлениям воспитания и социализации младших школьников: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гражданственности, патриотизма, уважения к правам, свободам и обязанностям человека;</a:t>
            </a:r>
          </a:p>
          <a:p>
            <a:pPr algn="just">
              <a:lnSpc>
                <a:spcPct val="160000"/>
              </a:lnSpc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нравственных чувств и этического сознания;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трудолюбия, творческого отношения к учению, труду, жизни;</a:t>
            </a:r>
          </a:p>
          <a:p>
            <a:pPr algn="just">
              <a:lnSpc>
                <a:spcPct val="160000"/>
              </a:lnSpc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ценностного отношения к здоровью и здоровому образу жизни;</a:t>
            </a:r>
          </a:p>
          <a:p>
            <a:pPr algn="just">
              <a:lnSpc>
                <a:spcPct val="160000"/>
              </a:lnSpc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природе, окружающей среде (экологическое воспитание);</a:t>
            </a:r>
          </a:p>
          <a:p>
            <a:pPr algn="just">
              <a:lnSpc>
                <a:spcPct val="160000"/>
              </a:lnSpc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прекрасному, формирование представлений об эстетических идеалах и ценностях (эстетическое воспитание).</a:t>
            </a:r>
            <a:endParaRPr lang="ru-RU" sz="2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1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FD6CC-B8F5-44A7-9704-BB1B2EE3B70A}"/>
              </a:ext>
            </a:extLst>
          </p:cNvPr>
          <p:cNvSpPr txBox="1"/>
          <p:nvPr/>
        </p:nvSpPr>
        <p:spPr>
          <a:xfrm>
            <a:off x="1324252" y="2605219"/>
            <a:ext cx="9543495" cy="2592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содействие интеллектуальному, духовно-нравственному, социальному и физическому развитию обучающихся, создание условий для приобретения обучающимися с ограниченными возможностями здоровья позитивного социального опыта в образовательном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учреждении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за его пределами, проявления инициативы, самостоятельности, ответственности, применения полученных знаний и умений в реальных жизненных ситуациях.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3F990-82BF-4F59-A5F0-6738F0333243}"/>
              </a:ext>
            </a:extLst>
          </p:cNvPr>
          <p:cNvSpPr txBox="1"/>
          <p:nvPr/>
        </p:nvSpPr>
        <p:spPr>
          <a:xfrm>
            <a:off x="2387169" y="1120644"/>
            <a:ext cx="7417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Цель внеурочной деятельности с учащимися с ОВЗ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1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FCBC83-E6AF-43FB-BD96-F3CC4E58D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981" y="1842280"/>
            <a:ext cx="10554070" cy="446530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условий для благоприятной адаптации обучающихся с ограниченными возможностями здоровья в образовательном учреждении;</a:t>
            </a:r>
          </a:p>
          <a:p>
            <a:pPr algn="just">
              <a:lnSpc>
                <a:spcPct val="120000"/>
              </a:lnSpc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условий достижения обучающимися планируемых результатов освоения основных образовательных программ общего образования;</a:t>
            </a:r>
          </a:p>
          <a:p>
            <a:pPr algn="just">
              <a:lnSpc>
                <a:spcPct val="120000"/>
              </a:lnSpc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условий для общего развития, коррекции и компенсации нарушений в развитии у обучающихся с ограниченными возможностями здоровья;</a:t>
            </a:r>
          </a:p>
          <a:p>
            <a:pPr algn="just">
              <a:lnSpc>
                <a:spcPct val="120000"/>
              </a:lnSpc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закрепления и практического использования знаний и умений, приобретенных обучающимися в урочной деятельности;</a:t>
            </a:r>
          </a:p>
          <a:p>
            <a:pPr algn="just">
              <a:lnSpc>
                <a:spcPct val="120000"/>
              </a:lnSpc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выявления и реализации интересов, склонностей и способностей обучающихся с ограниченными возможностями здоровья; -развитие опыта творческой деятельности обучающихся с ограниченными возможностями здоровья во взаимодействии со сверстниками и взрослыми, а также в разновозрастной детской среде;</a:t>
            </a:r>
          </a:p>
          <a:p>
            <a:pPr algn="just">
              <a:lnSpc>
                <a:spcPct val="120000"/>
              </a:lnSpc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развитие опыта неформального общения обучающихся с ограниченными возможностями здоровья с учетом расширения рамок взаимодействия с социумом.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9DC742-4988-4E21-82E0-9BAFE1D437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399" y="696897"/>
            <a:ext cx="9601200" cy="97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содержанием нормативных правовых документов в качестве задач внеурочной деятельности можно представить следующие:</a:t>
            </a:r>
          </a:p>
        </p:txBody>
      </p:sp>
    </p:spTree>
    <p:extLst>
      <p:ext uri="{BB962C8B-B14F-4D97-AF65-F5344CB8AC3E}">
        <p14:creationId xmlns:p14="http://schemas.microsoft.com/office/powerpoint/2010/main" val="127085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108646-08E0-4BC5-B7A6-DEFE22B0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380" y="448323"/>
            <a:ext cx="8911687" cy="370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90884-1797-42A1-BC6E-2D58755A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532" y="1307976"/>
            <a:ext cx="10204936" cy="510170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коммуникативного опыта детьми с ограниченными возможностями здоровья;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способных к полноценной адаптации и интеграции в общество детей с ОВЗ;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знаний о здоровом образе жизни у детей с ОВЗ;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творческих способностей у детей с ОВЗ;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Рост уровня личных достижений обучающихся успешность участия в конкурсных мероприятиях.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636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</TotalTime>
  <Words>597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Garamond</vt:lpstr>
      <vt:lpstr>Times New Roman</vt:lpstr>
      <vt:lpstr>Wingdings</vt:lpstr>
      <vt:lpstr>Натуральные материалы</vt:lpstr>
      <vt:lpstr>«Роль социального педагога в социализации детей с ОВЗ  во внеурочное время»  </vt:lpstr>
      <vt:lpstr>Социализация детей с ОВЗ </vt:lpstr>
      <vt:lpstr>Презентация PowerPoint</vt:lpstr>
      <vt:lpstr>Образовательное пространство при социализации составляют:</vt:lpstr>
      <vt:lpstr>Программы воспитательной работы, учитывающие особенности детей с ОВЗ </vt:lpstr>
      <vt:lpstr>Презентация PowerPoint</vt:lpstr>
      <vt:lpstr>В соответствии с содержанием нормативных правовых документов в качестве задач внеурочной деятельности можно представить следующие:</vt:lpstr>
      <vt:lpstr>Ожидаемые результаты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социального педагога в социализации детей с ОВЗ  во внеурочное время»  </dc:title>
  <dc:creator>Пользователь</dc:creator>
  <cp:lastModifiedBy>Пользователь</cp:lastModifiedBy>
  <cp:revision>1</cp:revision>
  <dcterms:created xsi:type="dcterms:W3CDTF">2022-06-06T04:49:41Z</dcterms:created>
  <dcterms:modified xsi:type="dcterms:W3CDTF">2022-06-06T09:53:56Z</dcterms:modified>
</cp:coreProperties>
</file>