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0" r:id="rId5"/>
    <p:sldId id="262" r:id="rId6"/>
    <p:sldId id="267" r:id="rId7"/>
    <p:sldId id="263" r:id="rId8"/>
    <p:sldId id="265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7" d="100"/>
          <a:sy n="37" d="100"/>
        </p:scale>
        <p:origin x="-2088" y="-15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7CF-0F5D-404C-A740-29121B090B35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C428-94CA-4841-8495-E148C9B34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7CF-0F5D-404C-A740-29121B090B35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C428-94CA-4841-8495-E148C9B34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7CF-0F5D-404C-A740-29121B090B35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C428-94CA-4841-8495-E148C9B34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7CF-0F5D-404C-A740-29121B090B35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C428-94CA-4841-8495-E148C9B34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7CF-0F5D-404C-A740-29121B090B35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C428-94CA-4841-8495-E148C9B34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7CF-0F5D-404C-A740-29121B090B35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C428-94CA-4841-8495-E148C9B34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7CF-0F5D-404C-A740-29121B090B35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C428-94CA-4841-8495-E148C9B34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7CF-0F5D-404C-A740-29121B090B35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C428-94CA-4841-8495-E148C9B34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7CF-0F5D-404C-A740-29121B090B35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C428-94CA-4841-8495-E148C9B34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7CF-0F5D-404C-A740-29121B090B35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C428-94CA-4841-8495-E148C9B34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E7CF-0F5D-404C-A740-29121B090B35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C428-94CA-4841-8495-E148C9B34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E7CF-0F5D-404C-A740-29121B090B35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C428-94CA-4841-8495-E148C9B34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428604"/>
            <a:ext cx="6572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игрового занятия  по развитию коммуникативных навыков у детей с нарушением речи на тему: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«Если с другом вышел в путь…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285992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коммуникативных навыков у детей 6-7 лет с нарушением речи.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Позитивно настроить детей на совместную работу в группе.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развитию у детей умения понимать свое и чужое эмоциональное сопереживание.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формированию у детей уверенности в себе, повысить социальный статус каждого ребенка в группе.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у детей находить в своем товарище положительные черты характера, подбирать слова для передачи этих качеств, умения понимать друг друга без слов, работать в паре, договариваться между собой.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снятию мышечного напряжения у детей.</a:t>
            </a:r>
            <a:endParaRPr lang="ru-RU" dirty="0"/>
          </a:p>
        </p:txBody>
      </p:sp>
      <p:pic>
        <p:nvPicPr>
          <p:cNvPr id="9" name="Рисунок 8" descr="солнц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2286016" cy="2322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pic>
        <p:nvPicPr>
          <p:cNvPr id="32769" name="Рисунок 6" descr="https://www.nastol.com.ua/download.php?img=201508/1920x1200/nastol.com.ua-146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78581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71472" y="4286256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представим, что вы морские волны. Я накрою вас тканью, похожей на морскую воду, а вы с помощью рук будете изображать волны.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«Волны»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Психолог: «Итак, на море сейчас штиль, оно спокойное. Волны плавно, то поднимаются, то опускаются. Тихо шелестят, журчат. Но вот, ветер становится все сильнее и сильнее, а волны становятся всё выше и выше, быстрее и быстрее поднимаются и опускаются. Громко, и зловеще шипят, гудят. Настоящий шторм начался на море. Беда тому кораблю, который окажется в море, волны могут перевернуть его, а ветер все швыряет корабль из стороны в сторону».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pic>
        <p:nvPicPr>
          <p:cNvPr id="3" name="Рисунок 7" descr="https://www.zastavki.com/pictures/2560x1600/2011/Nature_Islands_Desert_island_030866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500042"/>
            <a:ext cx="821537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142976" y="5214950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Посмотрите, мне кажется, это именно тот остров, чьи жители нам написали письмо. Вы помните, как называется остров? Остров Искусств».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pic>
        <p:nvPicPr>
          <p:cNvPr id="3" name="Рисунок 2" descr="п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642918"/>
            <a:ext cx="7929618" cy="4357718"/>
          </a:xfrm>
          <a:prstGeom prst="rect">
            <a:avLst/>
          </a:prstGeom>
        </p:spPr>
      </p:pic>
      <p:pic>
        <p:nvPicPr>
          <p:cNvPr id="4" name="Picture 7" descr="2_UNH1KZnet1FZGa7CO7MlCg"/>
          <p:cNvPicPr>
            <a:picLocks noChangeAspect="1" noChangeArrowheads="1"/>
          </p:cNvPicPr>
          <p:nvPr/>
        </p:nvPicPr>
        <p:blipFill>
          <a:blip r:embed="rId4" cstate="print"/>
          <a:srcRect l="20616" t="20616" r="20616" b="20616"/>
          <a:stretch>
            <a:fillRect/>
          </a:stretch>
        </p:blipFill>
        <p:spPr bwMode="auto">
          <a:xfrm>
            <a:off x="714348" y="785794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kisspng-silhouette-photography-clip-art-man-on-his-knees-5b469a215d5f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785794"/>
            <a:ext cx="12938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4" descr="http://www.clipartbest.com/cliparts/di7/6XL/di76XLe4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785794"/>
            <a:ext cx="16584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3" descr="https://i.pinimg.com/736x/f0/97/c4/f097c44478e00a0a35620ce13abc8779--silhouette-cameo-stenc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2928934"/>
            <a:ext cx="1438450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Рисунок 8" descr="https://cdn.pixabay.com/photo/2016/01/07/22/50/man-1126754_12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2786058"/>
            <a:ext cx="1928826" cy="200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11" descr="https://cache.kwork.ru/pics/t3/61/430807-289171-1-153491846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3214686"/>
            <a:ext cx="1781175" cy="151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42910" y="5072074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«Лепим скульптуры»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Психолог: «Разделитесь на пары. Пусть один из вас будет скульптором, а другой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глиной-мягкий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послушный материал. Из нее можно слепить всё, что угодно. Посмотрите внимательно на фотографии и попробуйте из своего материала слепить скульптуру. Когда скульптура будет готова, ее нужно будет показать всем остальным, чтобы все полюбовались».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2482" y="285728"/>
            <a:ext cx="1859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искусства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Психолог: «Замечательно у вас получились скульпторы. Но вы помните, что у жителей острова случилась беда. Каждую ночь к ним прилетает злой дракон и уносит людей к себе, и превращает их в таких же  злых, как он и сам. А, что произойдет, если все будут злыми. (Они больше не смогут друг друга радовать своими песнями и танцами, не будут рассказывать интересные, смешные  истории). Как же нам им помочь? Ребята, вы знаете, что злой дракон любит, когда все ссорятся, обижаются, и не выносит ласковых слов и добрых поступков. Когда их слышит, сразу  старается далеко улететь. Давайте мы научим жителей острова, как нужно друг другу помогать, утешать, говорить добрые слова, когда будет надвигаться опасность.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02291016_1499-krasnyy-drak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000372"/>
            <a:ext cx="2643206" cy="2428892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3571876"/>
            <a:ext cx="628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«Злой дракон»  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57224" y="4071942"/>
            <a:ext cx="564360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Психолог: «Когда наступит ночь, вы должны спрятаться в свои домики (кочки, обручи). Присесть, обняв друг друга, уговаривать, произносить ласковые добрые слова. Только так вы сможете спасти жителей от Дракона».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pic>
        <p:nvPicPr>
          <p:cNvPr id="28673" name="Рисунок 1" descr="mother nature: Super Moon - 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51435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57224" y="3429000"/>
            <a:ext cx="621510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Итак, последние солнечные лучи гаснут медленно, на остров спускаются сумерки и люди спешат спрятаться в свои домики и покрепче прижаться друг к другу. А из своего замка вылетает злой дракон, пролетает над домами жителей острова, слышит добрые слова и ему не удается захватить и унести в свой замок жителей.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вы думаете почему? Высказывания детей.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502291016_1499-krasnyy-drak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857232"/>
            <a:ext cx="1714512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143964" cy="4714908"/>
          </a:xfrm>
          <a:prstGeom prst="rect">
            <a:avLst/>
          </a:prstGeom>
          <a:noFill/>
        </p:spPr>
      </p:pic>
      <p:pic>
        <p:nvPicPr>
          <p:cNvPr id="3" name="Рисунок 2" descr="kisspng-cauldron-boszorkny-hexenkessel-marmite-halloween-5b094ed80bb053.83700907152733666404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428604"/>
            <a:ext cx="4429156" cy="4000528"/>
          </a:xfrm>
          <a:prstGeom prst="rect">
            <a:avLst/>
          </a:prstGeom>
        </p:spPr>
      </p:pic>
      <p:pic>
        <p:nvPicPr>
          <p:cNvPr id="4" name="Рисунок 3" descr="мальч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500042"/>
            <a:ext cx="2546499" cy="3284984"/>
          </a:xfrm>
          <a:prstGeom prst="rect">
            <a:avLst/>
          </a:prstGeom>
        </p:spPr>
      </p:pic>
      <p:pic>
        <p:nvPicPr>
          <p:cNvPr id="6" name="Рисунок 5" descr="Applause-PNG-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36426">
            <a:off x="940134" y="2061766"/>
            <a:ext cx="826911" cy="1113189"/>
          </a:xfrm>
          <a:prstGeom prst="rect">
            <a:avLst/>
          </a:prstGeom>
        </p:spPr>
      </p:pic>
      <p:pic>
        <p:nvPicPr>
          <p:cNvPr id="7" name="Рисунок 6" descr="cloud_037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0"/>
            <a:ext cx="3071834" cy="1608066"/>
          </a:xfrm>
          <a:prstGeom prst="rect">
            <a:avLst/>
          </a:prstGeom>
        </p:spPr>
      </p:pic>
      <p:pic>
        <p:nvPicPr>
          <p:cNvPr id="8" name="Рисунок 7" descr="post-373610-133978095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643314"/>
            <a:ext cx="1071570" cy="107157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4286256"/>
            <a:ext cx="8572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«Котелок настроения»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мы будем варить настроение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Положим чуть-чуть озорного веселья (всем улыбнуться)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 грамма баловства (мимика и жесты)  200 грамм доброй шутки (похлопать в ладоши)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станем все это варить  3 минутки.  Затем мы добавим небес синевы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солнечных зайчиков пару   Положим еще свои лучшие сны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ласковый голос мамы  Заглянем под крышку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у нас варенье   Там хорошее настроение!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pic>
        <p:nvPicPr>
          <p:cNvPr id="26625" name="Рисунок 2" descr="http://www.somoselsembrador.org/tu-casa/wp-content/uploads/2017/08/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307183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28596" y="2214555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«Ребята, наше путешествие подходит к концу, вы помогли жителям острова, прогнать злого дракона.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Вы-молодцы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Поддерживали друг друга и справились с заданиями. Но нам пора возвращаться домой. Чтобы  быстрее добраться до дома, мы полетим на белом облаке.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Присаживайтесь, помогите друг другу, разместиться на нем. Сейчас так, чтобы всем было удобно, чтобы все поместились, закройте глаза, глубоко вдохните и выдохните. Ещё раз, расслабьте ваши руки и ноги.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Теперь мы медленно поднимаемся в небо…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Почувствуйте, как ветерок обдувает ваше лицо. Здесь высоко в небе, все спокойно и тихо… Вы проплываете мимо  ласкового солнышка, которое касается вас своими теплыми лучами. Оно решило немного поиграть- солнышко щекочет вам носик…, глазки…, щечки…, ушки… Погрейтесь под его лучами… А тем временем облачко понесло нас дальше. Улыбнитесь солнышку на прощание. Ещё раз сделайте вдох и выдох. Медленно откройте глазки, потянитесь, оглянитесь. Ну, вот мы и прилетели. Помогите друг  другу встать и сойти с облака.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785794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Облако, небо.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786" y="428604"/>
            <a:ext cx="72152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Итог. Заключительный этап.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Психолог: «Ребята, сегодня мы совершили путешествие, расскажите, что произошло, какие приключения вас ждали, что было трудно»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(Ответы детей).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мы с вами построим «башенку» из наших ладоней.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когда будем строить башенку, озвучим, что понравилось или вызвали трудности в нашем путешествии.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cd6bE9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143116"/>
            <a:ext cx="2952328" cy="2834235"/>
          </a:xfrm>
          <a:prstGeom prst="rect">
            <a:avLst/>
          </a:prstGeom>
        </p:spPr>
      </p:pic>
      <p:pic>
        <p:nvPicPr>
          <p:cNvPr id="5" name="Рисунок 4" descr="солнце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71876"/>
            <a:ext cx="2806064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pic>
        <p:nvPicPr>
          <p:cNvPr id="7" name="Рисунок 6" descr="солнц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0"/>
            <a:ext cx="2286016" cy="2322828"/>
          </a:xfrm>
          <a:prstGeom prst="rect">
            <a:avLst/>
          </a:prstGeom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357422" y="500042"/>
            <a:ext cx="628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00034" y="4651636"/>
            <a:ext cx="8143932" cy="92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ПК,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презентация «Морское путешествие», аудиозаписи, макеты скал, ткань синего и белого цвета, воздушный шар (гелиевый).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168703"/>
            <a:ext cx="6215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1.Организационный момент.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Решение проблемного вопроса.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2143116"/>
            <a:ext cx="6000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2.Основная часть.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Проведение игровых моментов , прослушивание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аудизаписи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3.Итог.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Полученные результаты.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Педагогические технологии::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Игровой метод,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здоровьеоберегающие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     коммуникативные.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357166"/>
            <a:ext cx="621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Образовательные области: познавательное развитие, речевое развитие, социально-коммуникативное.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42976" y="2571744"/>
            <a:ext cx="728667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Организационный этап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 Звучит музыка «Если с другом вышел в путь…».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Психолог: «Ребята посмотрите, как сегодня много у нас гостей. Давайте поздороваемся, не все гости знают, как Вас зовут, а после игры узнают»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«Назови соседа ласково»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-Будем передавать друг другу клубочек при этом, используя слова приветствия, называть «Доброе утро, Дашенька!» или «Здравствуй, Сашенька!»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Раздается звук мобильного телефона «СМС»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солнц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0098" y="-357214"/>
            <a:ext cx="3500462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pic>
        <p:nvPicPr>
          <p:cNvPr id="3" name="Рисунок 2" descr="1502291016_1499-krasnyy-drak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000108"/>
            <a:ext cx="6072230" cy="29337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3857628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«Здравствуйте, ребята! Пишут вам жители острова Искусств. Мы обращаемся за помощью к дружным и добрым детям. В нашей стране случилась большая беда: каждую ночь к нам прилетает большой –пребольшой злой дракон, который уносит людей в свой замок и превращает их в таких же злых, как и он сам. Помогите нам! Посылаем вам карту, с помощью которой вы сможете до нас добраться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500042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Проблемная ситуация.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22" cy="592937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571480"/>
            <a:ext cx="485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kumimoji="0" lang="ru-RU" sz="20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этап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5786" y="2143116"/>
            <a:ext cx="614366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.Беседа о дружбе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Уточняют,  как можно помочь друзьям.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«Лодочки»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«Капельки»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«Волны»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 «Лепим скульптуры»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 «Злой дракон»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.Упражнение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«Котелок настроения»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Упражнение «Облако, небо»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солнц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714356"/>
            <a:ext cx="2500330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ello_html_m1b1562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010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5072074"/>
            <a:ext cx="80010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Остров Искусств окружен со всех сторон морем. Как вы думаете, на чем нам лучше отправиться в путешествие? (дети отвечают)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«Лодочки»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Психолог: «Пожалуй, мы отправимся в путешествие на лодках, Чтобы их построить, нужно себе найти пару. Встать друг напротив друга, возьмитесь за руки и разведите их в стороны. Вот и вас получились лодочки».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4429156"/>
          </a:xfrm>
          <a:prstGeom prst="rect">
            <a:avLst/>
          </a:prstGeom>
          <a:noFill/>
        </p:spPr>
      </p:pic>
      <p:pic>
        <p:nvPicPr>
          <p:cNvPr id="3" name="Рисунок 1" descr="Прибрежные кам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3"/>
            <a:ext cx="8429684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521495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Берег моря. </a:t>
            </a:r>
            <a:r>
              <a:rPr lang="ru-RU" dirty="0" smtClean="0"/>
              <a:t>Слышите </a:t>
            </a:r>
            <a:r>
              <a:rPr lang="ru-RU" dirty="0"/>
              <a:t>крик чаек и шум воды. Держите друг друга крепче. Лодки слегка покачиваются, отправляемся в путь. Течение подхватило лодки и понесло в открытое море. Двигаемся вперед. Будьте внимательны: на нашем пути- скалы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pic>
        <p:nvPicPr>
          <p:cNvPr id="3" name="Рисунок 3" descr="https://img2.goodfon.com/original/7000x5075/9/dd/ostrovki-okean-lodka-prir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82868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786454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лодки приближаются к какому то острову.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слайд – Остров в море.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net/background/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pic>
        <p:nvPicPr>
          <p:cNvPr id="5121" name="Рисунок 4" descr="https://avatars.mds.yandex.net/get-pdb/805160/8a8c0b63-3429-402b-83c8-707086d84476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78581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42910" y="4857760"/>
            <a:ext cx="77867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«Капельки»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Психолог: «Давайте представить себе, что мы с вами «капельки». Сначала под музыку будем ходить по всему острову по одному. Затем, когда зазвенит колокольчик, «капельки» встречаются друг с другом, и получается «ручеек» - ходим парами, …, затем тройками….. Итак начинаем… А теперь ручеек впадает в море- встаньте в круг, возьмитесь за руки. Вот и получилось море. Какое большое, на большом море есть волны.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18260</TotalTime>
  <Words>1401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Хозяин</cp:lastModifiedBy>
  <cp:revision>423</cp:revision>
  <dcterms:created xsi:type="dcterms:W3CDTF">2021-11-04T04:17:50Z</dcterms:created>
  <dcterms:modified xsi:type="dcterms:W3CDTF">2021-11-14T18:53:07Z</dcterms:modified>
</cp:coreProperties>
</file>