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4" r:id="rId3"/>
    <p:sldId id="262" r:id="rId4"/>
    <p:sldId id="258" r:id="rId5"/>
    <p:sldId id="274" r:id="rId6"/>
    <p:sldId id="273" r:id="rId7"/>
    <p:sldId id="268" r:id="rId8"/>
    <p:sldId id="270" r:id="rId9"/>
    <p:sldId id="272" r:id="rId10"/>
    <p:sldId id="265" r:id="rId11"/>
    <p:sldId id="259" r:id="rId12"/>
    <p:sldId id="27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>
        <p:scale>
          <a:sx n="66" d="100"/>
          <a:sy n="66" d="100"/>
        </p:scale>
        <p:origin x="-1500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06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2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4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5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2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0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6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65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9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2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A06BF-132B-4F24-A45D-070F5497CDE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3858D-8C0C-470C-8D0B-991B7742B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68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lenta.ru/news/2020/11/14/lazer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0918" y="888643"/>
            <a:ext cx="9148292" cy="2428137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ОНА СВЕРКАЕТ, ТЕМНОТУ ПРОНЗАЕТ И ЛЮБОГО НАПУГАЕТ.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5" name="Молния 4"/>
          <p:cNvSpPr/>
          <p:nvPr/>
        </p:nvSpPr>
        <p:spPr>
          <a:xfrm>
            <a:off x="1790165" y="2923504"/>
            <a:ext cx="2279560" cy="2395470"/>
          </a:xfrm>
          <a:prstGeom prst="lightningBolt">
            <a:avLst/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применение молнии человеком.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515" y="1516532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Грозовая энергетика — это способ получения энергии путём поимки и перенаправления энергии молний в электросеть. Компания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Alternative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Holdings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октября 2006 года объявила об успешном развитии прототипа модели, которая может продемонстрировать возможности «захвата» молнии для дальнейшего её превращения в электроэнергию. Также компания сообщила, что цена будет значительно дешевле производства энергии с помощью современных источников.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группа ученых создала лазер, с помощью которого можно научиться управлять молнией, меняя ее траекторию и притягивая ее в заданное место. Исследователи из Австралийского национального университета (ANU) и UNSW в Канберре нашли способ заставить молнию двигаться по четко заданному направлению. Авторы исследования считают, что открытие позволит точно контролировать путь электрического разряда в воздухе. Такие прирученные разряды могут быть полезны как для управления погодой, так и в промышленности или медицине.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42886" y="5867870"/>
            <a:ext cx="2394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Грозовая энергетика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4350" y="6052536"/>
            <a:ext cx="535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</a:rPr>
              <a:t>Лазер , меняющий траекторию молнии</a:t>
            </a:r>
            <a:endParaRPr lang="ru-RU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23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Заключительные выводы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259" y="1283165"/>
            <a:ext cx="9740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Гроза – это загадочное, интересное, но опасное  явление природы.  Несмотря на то, что молния может быть совершенно непредсказуемой и вести себя вопреки всем правилам, учёные смогли приручить молнию.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Изучив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литературу и проведя эксперимент, 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к выводу,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лабораторных условиях молнию получить невозможно. В лаборатории можно получить не молнию, а электрический разряд, который будет длиться мгновение.</a:t>
            </a:r>
          </a:p>
        </p:txBody>
      </p:sp>
    </p:spTree>
    <p:extLst>
      <p:ext uri="{BB962C8B-B14F-4D97-AF65-F5344CB8AC3E}">
        <p14:creationId xmlns:p14="http://schemas.microsoft.com/office/powerpoint/2010/main" val="6969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2891" y="762737"/>
            <a:ext cx="661685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+mj-lt"/>
                <a:ea typeface="+mj-ea"/>
                <a:cs typeface="+mj-cs"/>
              </a:rPr>
              <a:t>Список 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литературы</a:t>
            </a:r>
          </a:p>
          <a:p>
            <a:endParaRPr lang="ru-RU" sz="4400" dirty="0">
              <a:latin typeface="+mj-lt"/>
              <a:ea typeface="+mj-ea"/>
              <a:cs typeface="+mj-cs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Википедия — свободная энциклопедия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Новостной ресурс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https://lenta.ru/news/2020/11/14/lazer/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Качур Е. Увлекательная физика. Детские энциклопедии с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Чевостиком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Из-во Манн, Иванов и Фербер. 2014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 для детей.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Аванта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+. География. 2008</a:t>
            </a:r>
          </a:p>
        </p:txBody>
      </p:sp>
    </p:spTree>
    <p:extLst>
      <p:ext uri="{BB962C8B-B14F-4D97-AF65-F5344CB8AC3E}">
        <p14:creationId xmlns:p14="http://schemas.microsoft.com/office/powerpoint/2010/main" val="41927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633643" y="1738648"/>
            <a:ext cx="7463393" cy="3492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</a:t>
            </a:r>
            <a:endParaRPr lang="ru-RU" sz="24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Гроза. Прирученная молния.</a:t>
            </a:r>
          </a:p>
          <a:p>
            <a:pPr marL="0" indent="0">
              <a:buNone/>
            </a:pPr>
            <a:endParaRPr lang="ru-RU" sz="24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класса 2-Т Вахнина Софья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Андреева С.С.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98756" y="636535"/>
            <a:ext cx="7198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ГБОУ Центр образования  школа №2000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36394" y="5937161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Москва, 2022 </a:t>
            </a:r>
            <a:r>
              <a:rPr lang="ru-RU" dirty="0" smtClean="0"/>
              <a:t>- 2023</a:t>
            </a:r>
            <a:endParaRPr lang="ru-RU" dirty="0"/>
          </a:p>
        </p:txBody>
      </p:sp>
      <p:pic>
        <p:nvPicPr>
          <p:cNvPr id="1026" name="Picture 2" descr="https://lh4.googleusercontent.com/_78Myq9xiu75owV5kMj6uoDoii84oVjYeohZzcAxYBZyBcDvqioxTJ4iHMha8zeVhn_V-hCJyYKKyJa7ZfBzJjhin0qS1uSr9BytZLuTSkl7SPuUQuy7O6KD_mt0xHPl4Y3cXSfC0eADmZzxKHGxbMlmQSAnPYqpmm5s54WNWKXIszcbYRRwb86VVftTfkN_1wKQlg=n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80" y="334683"/>
            <a:ext cx="1126923" cy="11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7583" y="463640"/>
            <a:ext cx="1079249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явления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грозу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молнию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ыяснить- подвластны ли эти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может управлять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молниями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что такое гроза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Разобраться как возникает молния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эксперименты получения электричества и создания молнии</a:t>
            </a:r>
          </a:p>
          <a:p>
            <a:pPr fontAlgn="base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альтернативных источников энергии – грозовая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которые использовались в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867" y="168387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Как возникают гроза и молния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9867" y="1275008"/>
            <a:ext cx="91955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Гроза - атмосферное явление, при котором внутри облаков или между облаком и земной поверхностью возникают электрические разряды - молнии, сопровождаемые громом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возникает гроза?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вода испаряется с поверхности земли. Теплый воздух, насыщенный водяным паром, поднимается вверх. При этом воздух охлаждается, потому что чем выше, тем холоднее.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высоте водяной пар превращается в туман, т.е. в мелкие капельки воды. Из тумана образуются облака. Облака должны стать кучевыми. В верхней части облака вода становиться кристаллами льда. Кристаллы падают вниз и становятся крупными каплями воды. Маленькие капли становятся положительными зарядами, большие – отрицательными. Возникает электризация! И молния – электрическая искра.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 – это звук, который возникает при электрической искре - молнии.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9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1777793" y="268283"/>
            <a:ext cx="7328079" cy="264016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25518" y="4674050"/>
            <a:ext cx="6426558" cy="15583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807594" y="3193961"/>
            <a:ext cx="0" cy="11462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5525695" y="3233641"/>
            <a:ext cx="0" cy="11462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8462447" y="3076235"/>
            <a:ext cx="0" cy="11462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24" y="3844470"/>
            <a:ext cx="310923" cy="37798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520682" y="3110621"/>
            <a:ext cx="4411371" cy="1123340"/>
            <a:chOff x="3520682" y="3110621"/>
            <a:chExt cx="4411371" cy="1123340"/>
          </a:xfrm>
        </p:grpSpPr>
        <p:sp>
          <p:nvSpPr>
            <p:cNvPr id="6" name="Капля 5"/>
            <p:cNvSpPr/>
            <p:nvPr/>
          </p:nvSpPr>
          <p:spPr>
            <a:xfrm rot="19202450">
              <a:off x="3520682" y="3255327"/>
              <a:ext cx="503778" cy="483860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9946" y="3121125"/>
              <a:ext cx="512108" cy="61574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9945" y="3110621"/>
              <a:ext cx="512108" cy="61574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3194" y="3618212"/>
              <a:ext cx="512108" cy="61574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9975" y="3548257"/>
              <a:ext cx="512108" cy="615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79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олния 5"/>
          <p:cNvSpPr/>
          <p:nvPr/>
        </p:nvSpPr>
        <p:spPr>
          <a:xfrm>
            <a:off x="5988675" y="3206839"/>
            <a:ext cx="1777284" cy="157122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1983346" y="244698"/>
            <a:ext cx="6542467" cy="2614413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Грозовая туча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92428" y="5499279"/>
            <a:ext cx="10805375" cy="2575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09127" y="6168980"/>
            <a:ext cx="77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земля</a:t>
            </a:r>
            <a:endParaRPr lang="ru-RU" dirty="0"/>
          </a:p>
        </p:txBody>
      </p:sp>
      <p:sp>
        <p:nvSpPr>
          <p:cNvPr id="16" name="Плюс 15"/>
          <p:cNvSpPr/>
          <p:nvPr/>
        </p:nvSpPr>
        <p:spPr>
          <a:xfrm>
            <a:off x="3338847" y="788828"/>
            <a:ext cx="460421" cy="479739"/>
          </a:xfrm>
          <a:prstGeom prst="mathPl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люс 16"/>
          <p:cNvSpPr/>
          <p:nvPr/>
        </p:nvSpPr>
        <p:spPr>
          <a:xfrm>
            <a:off x="4980349" y="798488"/>
            <a:ext cx="528036" cy="470079"/>
          </a:xfrm>
          <a:prstGeom prst="mathPl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люс 17"/>
          <p:cNvSpPr/>
          <p:nvPr/>
        </p:nvSpPr>
        <p:spPr>
          <a:xfrm>
            <a:off x="6593983" y="875763"/>
            <a:ext cx="489398" cy="392804"/>
          </a:xfrm>
          <a:prstGeom prst="mathPl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2035652" y="3981163"/>
            <a:ext cx="2176531" cy="189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6200000">
            <a:off x="4568779" y="4039123"/>
            <a:ext cx="2176531" cy="189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Молния 27"/>
          <p:cNvSpPr/>
          <p:nvPr/>
        </p:nvSpPr>
        <p:spPr>
          <a:xfrm>
            <a:off x="3412044" y="3281966"/>
            <a:ext cx="1955012" cy="157122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6200000">
            <a:off x="7274400" y="3955407"/>
            <a:ext cx="2176531" cy="189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Минус 1"/>
          <p:cNvSpPr/>
          <p:nvPr/>
        </p:nvSpPr>
        <p:spPr>
          <a:xfrm>
            <a:off x="3500908" y="2163651"/>
            <a:ext cx="430368" cy="236113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Минус 22"/>
          <p:cNvSpPr/>
          <p:nvPr/>
        </p:nvSpPr>
        <p:spPr>
          <a:xfrm>
            <a:off x="4847824" y="2163650"/>
            <a:ext cx="430368" cy="236113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6471634" y="2158284"/>
            <a:ext cx="430368" cy="236113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1789"/>
            <a:ext cx="5932868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Прикосновение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плазменному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шару руками.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274" y="1874034"/>
            <a:ext cx="59328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физик Никола Тесла был первым, кому удалось заточить в сосуд молнию.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без опаски прикасаться к стеклу работающего плазменного шара. «Наложением рук» на плазменный шар можно манипулировать молниями.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пугающий внешний вид разрядов, они безвредны для человека, можно сказать, что я управляю молниями во время этого эксперимента.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328"/>
          <a:stretch/>
        </p:blipFill>
        <p:spPr>
          <a:xfrm>
            <a:off x="6653816" y="331789"/>
            <a:ext cx="5143500" cy="61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791" y="-42420"/>
            <a:ext cx="109728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2. Разряд тока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752" y="1215849"/>
            <a:ext cx="589698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положить на шар монетку или фольгу и прикоснуться проволокой, то мы увидим электрическую искру.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смогла заставить электрический разряд покинуть шар в определенном месте.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328" y="1100580"/>
            <a:ext cx="3319184" cy="44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554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3. Светящаяся лампочка.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83080"/>
            <a:ext cx="5223641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 работающей плазменной лампе поднести неоновую или люминесцентную лампу, то она начнёт светиться. 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Тесла демонстрировал подобный опыт в 1892 г</a:t>
            </a:r>
          </a:p>
          <a:p>
            <a:pPr marL="0" indent="0">
              <a:buNone/>
            </a:pPr>
            <a:r>
              <a:rPr lang="ru-RU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молнии может быть использована для получения электроэнергии.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5399" r="11523"/>
          <a:stretch/>
        </p:blipFill>
        <p:spPr>
          <a:xfrm>
            <a:off x="7291042" y="1298362"/>
            <a:ext cx="4062758" cy="51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</TotalTime>
  <Words>451</Words>
  <Application>Microsoft Office PowerPoint</Application>
  <PresentationFormat>Произвольный</PresentationFormat>
  <Paragraphs>61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ОНА СВЕРКАЕТ, ТЕМНОТУ ПРОНЗАЕТ И ЛЮБОГО НАПУГАЕТ.</vt:lpstr>
      <vt:lpstr>Презентация PowerPoint</vt:lpstr>
      <vt:lpstr>Презентация PowerPoint</vt:lpstr>
      <vt:lpstr>Как возникают гроза и молния.</vt:lpstr>
      <vt:lpstr>Презентация PowerPoint</vt:lpstr>
      <vt:lpstr>Презентация PowerPoint</vt:lpstr>
      <vt:lpstr>Опыт 1. Прикосновение к плазменному шару руками.</vt:lpstr>
      <vt:lpstr>Опыт 2. Разряд тока</vt:lpstr>
      <vt:lpstr>Опыт 3. Светящаяся лампочка. </vt:lpstr>
      <vt:lpstr>Практическое применение молнии человеком.</vt:lpstr>
      <vt:lpstr>Заключительные выводы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Света</cp:lastModifiedBy>
  <cp:revision>82</cp:revision>
  <dcterms:created xsi:type="dcterms:W3CDTF">2022-05-27T12:00:12Z</dcterms:created>
  <dcterms:modified xsi:type="dcterms:W3CDTF">2023-06-20T13:52:25Z</dcterms:modified>
</cp:coreProperties>
</file>