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notesMasterIdLst>
    <p:notesMasterId r:id="rId27"/>
  </p:notesMasterIdLst>
  <p:sldIdLst>
    <p:sldId id="256" r:id="rId6"/>
    <p:sldId id="257" r:id="rId7"/>
    <p:sldId id="260" r:id="rId8"/>
    <p:sldId id="259" r:id="rId9"/>
    <p:sldId id="261" r:id="rId10"/>
    <p:sldId id="262" r:id="rId11"/>
    <p:sldId id="263" r:id="rId12"/>
    <p:sldId id="270" r:id="rId13"/>
    <p:sldId id="264" r:id="rId14"/>
    <p:sldId id="265" r:id="rId15"/>
    <p:sldId id="266" r:id="rId16"/>
    <p:sldId id="267" r:id="rId17"/>
    <p:sldId id="268" r:id="rId18"/>
    <p:sldId id="269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CCAFB8-C0C6-4EC9-9EF3-4B3073FA2335}" type="doc">
      <dgm:prSet loTypeId="urn:microsoft.com/office/officeart/2005/8/layout/radial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27C9F07-7C9A-4E6D-897A-AF1015D40A1A}">
      <dgm:prSet phldrT="[Текст]"/>
      <dgm:spPr/>
      <dgm:t>
        <a:bodyPr/>
        <a:lstStyle/>
        <a:p>
          <a:r>
            <a:rPr lang="ru-RU" dirty="0" smtClean="0"/>
            <a:t>Принципы построение</a:t>
          </a:r>
          <a:endParaRPr lang="ru-RU" dirty="0"/>
        </a:p>
      </dgm:t>
    </dgm:pt>
    <dgm:pt modelId="{CC76DD6F-03A9-474A-94B0-F67E5C79B794}" type="parTrans" cxnId="{376D1310-A9DD-47CE-87B8-9C97D4C2DFC5}">
      <dgm:prSet/>
      <dgm:spPr/>
      <dgm:t>
        <a:bodyPr/>
        <a:lstStyle/>
        <a:p>
          <a:endParaRPr lang="ru-RU"/>
        </a:p>
      </dgm:t>
    </dgm:pt>
    <dgm:pt modelId="{ED717955-78E0-49E6-9DD2-E92F6D6A078E}" type="sibTrans" cxnId="{376D1310-A9DD-47CE-87B8-9C97D4C2DFC5}">
      <dgm:prSet/>
      <dgm:spPr/>
      <dgm:t>
        <a:bodyPr/>
        <a:lstStyle/>
        <a:p>
          <a:endParaRPr lang="ru-RU"/>
        </a:p>
      </dgm:t>
    </dgm:pt>
    <dgm:pt modelId="{8B2FBB38-C85E-4F8E-AA10-D512CEA49115}">
      <dgm:prSet phldrT="[Текст]"/>
      <dgm:spPr/>
      <dgm:t>
        <a:bodyPr/>
        <a:lstStyle/>
        <a:p>
          <a:r>
            <a:rPr lang="ru-RU" b="1" dirty="0" smtClean="0"/>
            <a:t>От простого к сложному</a:t>
          </a:r>
          <a:endParaRPr lang="ru-RU" b="1" dirty="0"/>
        </a:p>
      </dgm:t>
    </dgm:pt>
    <dgm:pt modelId="{043C2B5D-8DFB-49FB-ACF3-F11BE787D30C}" type="parTrans" cxnId="{BE2DC600-6B57-48D9-9AD4-26AAE3C3B0E1}">
      <dgm:prSet/>
      <dgm:spPr/>
      <dgm:t>
        <a:bodyPr/>
        <a:lstStyle/>
        <a:p>
          <a:endParaRPr lang="ru-RU"/>
        </a:p>
      </dgm:t>
    </dgm:pt>
    <dgm:pt modelId="{AA3B6033-B5F6-40E5-9087-779AF3F9DCBE}" type="sibTrans" cxnId="{BE2DC600-6B57-48D9-9AD4-26AAE3C3B0E1}">
      <dgm:prSet/>
      <dgm:spPr/>
      <dgm:t>
        <a:bodyPr/>
        <a:lstStyle/>
        <a:p>
          <a:endParaRPr lang="ru-RU"/>
        </a:p>
      </dgm:t>
    </dgm:pt>
    <dgm:pt modelId="{76B9DC76-06C2-4E63-8E37-31E54F7553B3}">
      <dgm:prSet phldrT="[Текст]"/>
      <dgm:spPr/>
      <dgm:t>
        <a:bodyPr/>
        <a:lstStyle/>
        <a:p>
          <a:r>
            <a:rPr lang="ru-RU" b="1" dirty="0" smtClean="0"/>
            <a:t>наглядность</a:t>
          </a:r>
          <a:endParaRPr lang="ru-RU" b="1" dirty="0"/>
        </a:p>
      </dgm:t>
    </dgm:pt>
    <dgm:pt modelId="{74DD484F-8B7C-4824-8E08-55AF2A873429}" type="parTrans" cxnId="{C20FAC87-45F9-4007-817E-423089BC783C}">
      <dgm:prSet/>
      <dgm:spPr/>
      <dgm:t>
        <a:bodyPr/>
        <a:lstStyle/>
        <a:p>
          <a:endParaRPr lang="ru-RU"/>
        </a:p>
      </dgm:t>
    </dgm:pt>
    <dgm:pt modelId="{BF59CAD1-F42A-43DD-8B5F-510A82FEE5F7}" type="sibTrans" cxnId="{C20FAC87-45F9-4007-817E-423089BC783C}">
      <dgm:prSet/>
      <dgm:spPr/>
      <dgm:t>
        <a:bodyPr/>
        <a:lstStyle/>
        <a:p>
          <a:endParaRPr lang="ru-RU"/>
        </a:p>
      </dgm:t>
    </dgm:pt>
    <dgm:pt modelId="{21328E79-74F9-4A09-981D-F6040E8EE4BE}">
      <dgm:prSet phldrT="[Текст]"/>
      <dgm:spPr/>
      <dgm:t>
        <a:bodyPr/>
        <a:lstStyle/>
        <a:p>
          <a:r>
            <a:rPr lang="ru-RU" b="1" dirty="0" smtClean="0"/>
            <a:t>индивидуализация</a:t>
          </a:r>
          <a:endParaRPr lang="ru-RU" b="1" dirty="0"/>
        </a:p>
      </dgm:t>
    </dgm:pt>
    <dgm:pt modelId="{676470ED-F772-421A-AB29-04F93C116FFF}" type="parTrans" cxnId="{888A4FF0-53A5-4D00-9361-BAE270565736}">
      <dgm:prSet/>
      <dgm:spPr/>
      <dgm:t>
        <a:bodyPr/>
        <a:lstStyle/>
        <a:p>
          <a:endParaRPr lang="ru-RU"/>
        </a:p>
      </dgm:t>
    </dgm:pt>
    <dgm:pt modelId="{9472430F-EC78-4093-92D9-C9B3913285FE}" type="sibTrans" cxnId="{888A4FF0-53A5-4D00-9361-BAE270565736}">
      <dgm:prSet/>
      <dgm:spPr/>
      <dgm:t>
        <a:bodyPr/>
        <a:lstStyle/>
        <a:p>
          <a:endParaRPr lang="ru-RU"/>
        </a:p>
      </dgm:t>
    </dgm:pt>
    <dgm:pt modelId="{5E0C5E13-5660-4B63-8E32-D3694FC5669D}">
      <dgm:prSet phldrT="[Текст]"/>
      <dgm:spPr/>
      <dgm:t>
        <a:bodyPr/>
        <a:lstStyle/>
        <a:p>
          <a:r>
            <a:rPr lang="ru-RU" b="1" dirty="0" smtClean="0"/>
            <a:t>Связь обучения с жизнью</a:t>
          </a:r>
          <a:endParaRPr lang="ru-RU" b="1" dirty="0"/>
        </a:p>
      </dgm:t>
    </dgm:pt>
    <dgm:pt modelId="{1D97E1EE-EC22-44C8-AA23-0234FFF74A87}" type="parTrans" cxnId="{7B0011B8-1305-4A09-BC21-8E8AF8C9351E}">
      <dgm:prSet/>
      <dgm:spPr/>
      <dgm:t>
        <a:bodyPr/>
        <a:lstStyle/>
        <a:p>
          <a:endParaRPr lang="ru-RU"/>
        </a:p>
      </dgm:t>
    </dgm:pt>
    <dgm:pt modelId="{A4CD3C30-7E19-41E3-9AAA-67EF16D2E443}" type="sibTrans" cxnId="{7B0011B8-1305-4A09-BC21-8E8AF8C9351E}">
      <dgm:prSet/>
      <dgm:spPr/>
      <dgm:t>
        <a:bodyPr/>
        <a:lstStyle/>
        <a:p>
          <a:endParaRPr lang="ru-RU"/>
        </a:p>
      </dgm:t>
    </dgm:pt>
    <dgm:pt modelId="{8BAE7520-BF17-442C-A1C8-DD7931649A00}" type="pres">
      <dgm:prSet presAssocID="{65CCAFB8-C0C6-4EC9-9EF3-4B3073FA233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142833-EEBD-4C78-B834-7D2B7F1A949E}" type="pres">
      <dgm:prSet presAssocID="{827C9F07-7C9A-4E6D-897A-AF1015D40A1A}" presName="centerShape" presStyleLbl="node0" presStyleIdx="0" presStyleCnt="1" custScaleX="198137" custScaleY="167100"/>
      <dgm:spPr/>
      <dgm:t>
        <a:bodyPr/>
        <a:lstStyle/>
        <a:p>
          <a:endParaRPr lang="ru-RU"/>
        </a:p>
      </dgm:t>
    </dgm:pt>
    <dgm:pt modelId="{0CDB3463-62CC-4F1B-81AA-E73EF3A3D1DF}" type="pres">
      <dgm:prSet presAssocID="{043C2B5D-8DFB-49FB-ACF3-F11BE787D30C}" presName="parTrans" presStyleLbl="sibTrans2D1" presStyleIdx="0" presStyleCnt="4"/>
      <dgm:spPr/>
      <dgm:t>
        <a:bodyPr/>
        <a:lstStyle/>
        <a:p>
          <a:endParaRPr lang="ru-RU"/>
        </a:p>
      </dgm:t>
    </dgm:pt>
    <dgm:pt modelId="{5A9A7F55-C753-4104-8FCF-E44398742F09}" type="pres">
      <dgm:prSet presAssocID="{043C2B5D-8DFB-49FB-ACF3-F11BE787D30C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903ADA14-0C10-4EA5-B7B3-696EDD378549}" type="pres">
      <dgm:prSet presAssocID="{8B2FBB38-C85E-4F8E-AA10-D512CEA49115}" presName="node" presStyleLbl="node1" presStyleIdx="0" presStyleCnt="4" custScaleX="1690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7BCA68-5BC6-4A1A-87C4-6B1E819330A8}" type="pres">
      <dgm:prSet presAssocID="{74DD484F-8B7C-4824-8E08-55AF2A873429}" presName="parTrans" presStyleLbl="sibTrans2D1" presStyleIdx="1" presStyleCnt="4"/>
      <dgm:spPr/>
      <dgm:t>
        <a:bodyPr/>
        <a:lstStyle/>
        <a:p>
          <a:endParaRPr lang="ru-RU"/>
        </a:p>
      </dgm:t>
    </dgm:pt>
    <dgm:pt modelId="{AFDF8735-34B3-47B5-8FAF-26AC0EF6DFD6}" type="pres">
      <dgm:prSet presAssocID="{74DD484F-8B7C-4824-8E08-55AF2A873429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08BEDED5-BCF9-4C3A-A9D6-4CA0C77615E1}" type="pres">
      <dgm:prSet presAssocID="{76B9DC76-06C2-4E63-8E37-31E54F7553B3}" presName="node" presStyleLbl="node1" presStyleIdx="1" presStyleCnt="4" custScaleX="158872" custRadScaleRad="133290" custRadScaleInc="15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7A5CB0-9479-4DB7-98CB-74CA9D5FAAE0}" type="pres">
      <dgm:prSet presAssocID="{676470ED-F772-421A-AB29-04F93C116FFF}" presName="parTrans" presStyleLbl="sibTrans2D1" presStyleIdx="2" presStyleCnt="4"/>
      <dgm:spPr/>
      <dgm:t>
        <a:bodyPr/>
        <a:lstStyle/>
        <a:p>
          <a:endParaRPr lang="ru-RU"/>
        </a:p>
      </dgm:t>
    </dgm:pt>
    <dgm:pt modelId="{9A6EABFF-D7BF-4E38-B7F2-4B2E597A13E5}" type="pres">
      <dgm:prSet presAssocID="{676470ED-F772-421A-AB29-04F93C116FFF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68673824-91CF-40E8-8625-8D640D7F0118}" type="pres">
      <dgm:prSet presAssocID="{21328E79-74F9-4A09-981D-F6040E8EE4BE}" presName="node" presStyleLbl="node1" presStyleIdx="2" presStyleCnt="4" custScaleX="247722" custRadScaleRad="117640" custRadScaleInc="-79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34E267-AFB2-4761-83CB-7FC070404B50}" type="pres">
      <dgm:prSet presAssocID="{1D97E1EE-EC22-44C8-AA23-0234FFF74A87}" presName="parTrans" presStyleLbl="sibTrans2D1" presStyleIdx="3" presStyleCnt="4"/>
      <dgm:spPr/>
      <dgm:t>
        <a:bodyPr/>
        <a:lstStyle/>
        <a:p>
          <a:endParaRPr lang="ru-RU"/>
        </a:p>
      </dgm:t>
    </dgm:pt>
    <dgm:pt modelId="{51ED18D9-E9A6-43E2-B370-C7FC042D697B}" type="pres">
      <dgm:prSet presAssocID="{1D97E1EE-EC22-44C8-AA23-0234FFF74A87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69EAAE1F-2B2F-44E9-B7A0-2D84F487BE86}" type="pres">
      <dgm:prSet presAssocID="{5E0C5E13-5660-4B63-8E32-D3694FC5669D}" presName="node" presStyleLbl="node1" presStyleIdx="3" presStyleCnt="4" custScaleX="146331" custRadScaleRad="149565" custRadScaleInc="-2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11F65D-A02F-4A77-A751-5FCFC9B275CD}" type="presOf" srcId="{74DD484F-8B7C-4824-8E08-55AF2A873429}" destId="{DA7BCA68-5BC6-4A1A-87C4-6B1E819330A8}" srcOrd="0" destOrd="0" presId="urn:microsoft.com/office/officeart/2005/8/layout/radial5"/>
    <dgm:cxn modelId="{3A77ED24-D77A-4765-9C0D-C6BC3DB60A29}" type="presOf" srcId="{043C2B5D-8DFB-49FB-ACF3-F11BE787D30C}" destId="{0CDB3463-62CC-4F1B-81AA-E73EF3A3D1DF}" srcOrd="0" destOrd="0" presId="urn:microsoft.com/office/officeart/2005/8/layout/radial5"/>
    <dgm:cxn modelId="{0C063413-374B-4A42-B3C8-92ACA833992E}" type="presOf" srcId="{76B9DC76-06C2-4E63-8E37-31E54F7553B3}" destId="{08BEDED5-BCF9-4C3A-A9D6-4CA0C77615E1}" srcOrd="0" destOrd="0" presId="urn:microsoft.com/office/officeart/2005/8/layout/radial5"/>
    <dgm:cxn modelId="{376D1310-A9DD-47CE-87B8-9C97D4C2DFC5}" srcId="{65CCAFB8-C0C6-4EC9-9EF3-4B3073FA2335}" destId="{827C9F07-7C9A-4E6D-897A-AF1015D40A1A}" srcOrd="0" destOrd="0" parTransId="{CC76DD6F-03A9-474A-94B0-F67E5C79B794}" sibTransId="{ED717955-78E0-49E6-9DD2-E92F6D6A078E}"/>
    <dgm:cxn modelId="{888A4FF0-53A5-4D00-9361-BAE270565736}" srcId="{827C9F07-7C9A-4E6D-897A-AF1015D40A1A}" destId="{21328E79-74F9-4A09-981D-F6040E8EE4BE}" srcOrd="2" destOrd="0" parTransId="{676470ED-F772-421A-AB29-04F93C116FFF}" sibTransId="{9472430F-EC78-4093-92D9-C9B3913285FE}"/>
    <dgm:cxn modelId="{C20FAC87-45F9-4007-817E-423089BC783C}" srcId="{827C9F07-7C9A-4E6D-897A-AF1015D40A1A}" destId="{76B9DC76-06C2-4E63-8E37-31E54F7553B3}" srcOrd="1" destOrd="0" parTransId="{74DD484F-8B7C-4824-8E08-55AF2A873429}" sibTransId="{BF59CAD1-F42A-43DD-8B5F-510A82FEE5F7}"/>
    <dgm:cxn modelId="{EE84E80B-8695-47F0-AA5F-59A6780C70F8}" type="presOf" srcId="{65CCAFB8-C0C6-4EC9-9EF3-4B3073FA2335}" destId="{8BAE7520-BF17-442C-A1C8-DD7931649A00}" srcOrd="0" destOrd="0" presId="urn:microsoft.com/office/officeart/2005/8/layout/radial5"/>
    <dgm:cxn modelId="{D93F68FB-96F3-4053-84CD-3A1C2C52A911}" type="presOf" srcId="{676470ED-F772-421A-AB29-04F93C116FFF}" destId="{9A6EABFF-D7BF-4E38-B7F2-4B2E597A13E5}" srcOrd="1" destOrd="0" presId="urn:microsoft.com/office/officeart/2005/8/layout/radial5"/>
    <dgm:cxn modelId="{A3B7D39D-1C61-4A38-AA29-34ACB4EE9B7E}" type="presOf" srcId="{1D97E1EE-EC22-44C8-AA23-0234FFF74A87}" destId="{D334E267-AFB2-4761-83CB-7FC070404B50}" srcOrd="0" destOrd="0" presId="urn:microsoft.com/office/officeart/2005/8/layout/radial5"/>
    <dgm:cxn modelId="{7B0011B8-1305-4A09-BC21-8E8AF8C9351E}" srcId="{827C9F07-7C9A-4E6D-897A-AF1015D40A1A}" destId="{5E0C5E13-5660-4B63-8E32-D3694FC5669D}" srcOrd="3" destOrd="0" parTransId="{1D97E1EE-EC22-44C8-AA23-0234FFF74A87}" sibTransId="{A4CD3C30-7E19-41E3-9AAA-67EF16D2E443}"/>
    <dgm:cxn modelId="{BE2DC600-6B57-48D9-9AD4-26AAE3C3B0E1}" srcId="{827C9F07-7C9A-4E6D-897A-AF1015D40A1A}" destId="{8B2FBB38-C85E-4F8E-AA10-D512CEA49115}" srcOrd="0" destOrd="0" parTransId="{043C2B5D-8DFB-49FB-ACF3-F11BE787D30C}" sibTransId="{AA3B6033-B5F6-40E5-9087-779AF3F9DCBE}"/>
    <dgm:cxn modelId="{3FB6016B-C4B9-4E01-9344-843A4337E2A0}" type="presOf" srcId="{8B2FBB38-C85E-4F8E-AA10-D512CEA49115}" destId="{903ADA14-0C10-4EA5-B7B3-696EDD378549}" srcOrd="0" destOrd="0" presId="urn:microsoft.com/office/officeart/2005/8/layout/radial5"/>
    <dgm:cxn modelId="{B8935AE9-BAF2-4EF0-95DD-9708165C98F2}" type="presOf" srcId="{74DD484F-8B7C-4824-8E08-55AF2A873429}" destId="{AFDF8735-34B3-47B5-8FAF-26AC0EF6DFD6}" srcOrd="1" destOrd="0" presId="urn:microsoft.com/office/officeart/2005/8/layout/radial5"/>
    <dgm:cxn modelId="{0762B2B3-A2EE-4842-B49E-76E9FE573498}" type="presOf" srcId="{5E0C5E13-5660-4B63-8E32-D3694FC5669D}" destId="{69EAAE1F-2B2F-44E9-B7A0-2D84F487BE86}" srcOrd="0" destOrd="0" presId="urn:microsoft.com/office/officeart/2005/8/layout/radial5"/>
    <dgm:cxn modelId="{B76476A9-92F7-4650-A501-C9ABE28C513E}" type="presOf" srcId="{1D97E1EE-EC22-44C8-AA23-0234FFF74A87}" destId="{51ED18D9-E9A6-43E2-B370-C7FC042D697B}" srcOrd="1" destOrd="0" presId="urn:microsoft.com/office/officeart/2005/8/layout/radial5"/>
    <dgm:cxn modelId="{48418818-C9D9-4E0D-8BDA-F3F21379762A}" type="presOf" srcId="{043C2B5D-8DFB-49FB-ACF3-F11BE787D30C}" destId="{5A9A7F55-C753-4104-8FCF-E44398742F09}" srcOrd="1" destOrd="0" presId="urn:microsoft.com/office/officeart/2005/8/layout/radial5"/>
    <dgm:cxn modelId="{F5663947-74FE-40F5-A032-CC89E4038C9D}" type="presOf" srcId="{21328E79-74F9-4A09-981D-F6040E8EE4BE}" destId="{68673824-91CF-40E8-8625-8D640D7F0118}" srcOrd="0" destOrd="0" presId="urn:microsoft.com/office/officeart/2005/8/layout/radial5"/>
    <dgm:cxn modelId="{80B9BEBD-B2AE-4714-A5D1-DC5BD99F4C76}" type="presOf" srcId="{827C9F07-7C9A-4E6D-897A-AF1015D40A1A}" destId="{D7142833-EEBD-4C78-B834-7D2B7F1A949E}" srcOrd="0" destOrd="0" presId="urn:microsoft.com/office/officeart/2005/8/layout/radial5"/>
    <dgm:cxn modelId="{D4E38137-7F7C-4053-9675-7FAD79E67A9B}" type="presOf" srcId="{676470ED-F772-421A-AB29-04F93C116FFF}" destId="{A57A5CB0-9479-4DB7-98CB-74CA9D5FAAE0}" srcOrd="0" destOrd="0" presId="urn:microsoft.com/office/officeart/2005/8/layout/radial5"/>
    <dgm:cxn modelId="{D6E1DF4C-8C14-4146-9C08-1614E383F3F0}" type="presParOf" srcId="{8BAE7520-BF17-442C-A1C8-DD7931649A00}" destId="{D7142833-EEBD-4C78-B834-7D2B7F1A949E}" srcOrd="0" destOrd="0" presId="urn:microsoft.com/office/officeart/2005/8/layout/radial5"/>
    <dgm:cxn modelId="{0DDA1033-343C-4F5C-ADEA-6616195D5D13}" type="presParOf" srcId="{8BAE7520-BF17-442C-A1C8-DD7931649A00}" destId="{0CDB3463-62CC-4F1B-81AA-E73EF3A3D1DF}" srcOrd="1" destOrd="0" presId="urn:microsoft.com/office/officeart/2005/8/layout/radial5"/>
    <dgm:cxn modelId="{7D1AA1CC-F3D4-4362-B170-883060D20938}" type="presParOf" srcId="{0CDB3463-62CC-4F1B-81AA-E73EF3A3D1DF}" destId="{5A9A7F55-C753-4104-8FCF-E44398742F09}" srcOrd="0" destOrd="0" presId="urn:microsoft.com/office/officeart/2005/8/layout/radial5"/>
    <dgm:cxn modelId="{06C716A5-EFB8-4FCF-8750-CA075E8AB675}" type="presParOf" srcId="{8BAE7520-BF17-442C-A1C8-DD7931649A00}" destId="{903ADA14-0C10-4EA5-B7B3-696EDD378549}" srcOrd="2" destOrd="0" presId="urn:microsoft.com/office/officeart/2005/8/layout/radial5"/>
    <dgm:cxn modelId="{911A6869-5DBB-44B4-B62E-C3CA3606E79B}" type="presParOf" srcId="{8BAE7520-BF17-442C-A1C8-DD7931649A00}" destId="{DA7BCA68-5BC6-4A1A-87C4-6B1E819330A8}" srcOrd="3" destOrd="0" presId="urn:microsoft.com/office/officeart/2005/8/layout/radial5"/>
    <dgm:cxn modelId="{75F7C60F-C939-4CE0-866D-E58278FE89C1}" type="presParOf" srcId="{DA7BCA68-5BC6-4A1A-87C4-6B1E819330A8}" destId="{AFDF8735-34B3-47B5-8FAF-26AC0EF6DFD6}" srcOrd="0" destOrd="0" presId="urn:microsoft.com/office/officeart/2005/8/layout/radial5"/>
    <dgm:cxn modelId="{C145312D-A55A-4EB7-9C6C-F3248319E85A}" type="presParOf" srcId="{8BAE7520-BF17-442C-A1C8-DD7931649A00}" destId="{08BEDED5-BCF9-4C3A-A9D6-4CA0C77615E1}" srcOrd="4" destOrd="0" presId="urn:microsoft.com/office/officeart/2005/8/layout/radial5"/>
    <dgm:cxn modelId="{46311767-FD01-49B8-9206-F4DCA5DDAAC1}" type="presParOf" srcId="{8BAE7520-BF17-442C-A1C8-DD7931649A00}" destId="{A57A5CB0-9479-4DB7-98CB-74CA9D5FAAE0}" srcOrd="5" destOrd="0" presId="urn:microsoft.com/office/officeart/2005/8/layout/radial5"/>
    <dgm:cxn modelId="{D150B098-456A-4184-A5E4-7AC9FA01724B}" type="presParOf" srcId="{A57A5CB0-9479-4DB7-98CB-74CA9D5FAAE0}" destId="{9A6EABFF-D7BF-4E38-B7F2-4B2E597A13E5}" srcOrd="0" destOrd="0" presId="urn:microsoft.com/office/officeart/2005/8/layout/radial5"/>
    <dgm:cxn modelId="{3C05052A-33C4-4858-BFEA-E92F48725E59}" type="presParOf" srcId="{8BAE7520-BF17-442C-A1C8-DD7931649A00}" destId="{68673824-91CF-40E8-8625-8D640D7F0118}" srcOrd="6" destOrd="0" presId="urn:microsoft.com/office/officeart/2005/8/layout/radial5"/>
    <dgm:cxn modelId="{2E1AE6CD-98FF-438E-AD46-34C7D1095B74}" type="presParOf" srcId="{8BAE7520-BF17-442C-A1C8-DD7931649A00}" destId="{D334E267-AFB2-4761-83CB-7FC070404B50}" srcOrd="7" destOrd="0" presId="urn:microsoft.com/office/officeart/2005/8/layout/radial5"/>
    <dgm:cxn modelId="{1FF7DBBD-7716-4C38-8CFB-53D9518F7E10}" type="presParOf" srcId="{D334E267-AFB2-4761-83CB-7FC070404B50}" destId="{51ED18D9-E9A6-43E2-B370-C7FC042D697B}" srcOrd="0" destOrd="0" presId="urn:microsoft.com/office/officeart/2005/8/layout/radial5"/>
    <dgm:cxn modelId="{CEAC9B87-6BCE-44BA-85DA-615808CDA6B1}" type="presParOf" srcId="{8BAE7520-BF17-442C-A1C8-DD7931649A00}" destId="{69EAAE1F-2B2F-44E9-B7A0-2D84F487BE86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5948711-A1C6-4E24-A99F-2E5713345D68}" type="doc">
      <dgm:prSet loTypeId="urn:microsoft.com/office/officeart/2005/8/layout/chevron1" loCatId="process" qsTypeId="urn:microsoft.com/office/officeart/2005/8/quickstyle/simple2" qsCatId="simple" csTypeId="urn:microsoft.com/office/officeart/2005/8/colors/accent3_1" csCatId="accent3" phldr="1"/>
      <dgm:spPr/>
    </dgm:pt>
    <dgm:pt modelId="{0EAD06E5-7BBD-4304-9A68-F1562FBB28FE}">
      <dgm:prSet phldrT="[Текст]" custT="1"/>
      <dgm:spPr/>
      <dgm:t>
        <a:bodyPr/>
        <a:lstStyle/>
        <a:p>
          <a:r>
            <a:rPr lang="ru-RU" sz="2000" b="1" dirty="0" smtClean="0"/>
            <a:t>трава</a:t>
          </a:r>
          <a:endParaRPr lang="ru-RU" sz="2000" b="1" dirty="0"/>
        </a:p>
      </dgm:t>
    </dgm:pt>
    <dgm:pt modelId="{A291BA60-E36D-4D6A-94A4-9967EBF588FA}" type="parTrans" cxnId="{AE7C6ED1-8A6F-4159-8D58-A5FB957FCFF5}">
      <dgm:prSet/>
      <dgm:spPr/>
      <dgm:t>
        <a:bodyPr/>
        <a:lstStyle/>
        <a:p>
          <a:endParaRPr lang="ru-RU"/>
        </a:p>
      </dgm:t>
    </dgm:pt>
    <dgm:pt modelId="{71B954FE-086B-41FC-8B71-CDAE278E213A}" type="sibTrans" cxnId="{AE7C6ED1-8A6F-4159-8D58-A5FB957FCFF5}">
      <dgm:prSet/>
      <dgm:spPr/>
      <dgm:t>
        <a:bodyPr/>
        <a:lstStyle/>
        <a:p>
          <a:endParaRPr lang="ru-RU"/>
        </a:p>
      </dgm:t>
    </dgm:pt>
    <dgm:pt modelId="{C89133FA-4AD1-4B93-B7A4-060A5DAC64DF}">
      <dgm:prSet phldrT="[Текст]" custT="1"/>
      <dgm:spPr/>
      <dgm:t>
        <a:bodyPr/>
        <a:lstStyle/>
        <a:p>
          <a:r>
            <a:rPr lang="ru-RU" sz="2000" b="1" dirty="0" smtClean="0"/>
            <a:t>луговая трава</a:t>
          </a:r>
          <a:endParaRPr lang="ru-RU" sz="2000" b="1" dirty="0"/>
        </a:p>
      </dgm:t>
    </dgm:pt>
    <dgm:pt modelId="{E0C7FA75-44AD-400B-A1A7-675FC8CBD7B0}" type="parTrans" cxnId="{CE431768-938D-4F98-9654-0D9375CF3C1E}">
      <dgm:prSet/>
      <dgm:spPr/>
      <dgm:t>
        <a:bodyPr/>
        <a:lstStyle/>
        <a:p>
          <a:endParaRPr lang="ru-RU"/>
        </a:p>
      </dgm:t>
    </dgm:pt>
    <dgm:pt modelId="{F856E63B-4FF0-4D27-9FF8-7A614A8D942C}" type="sibTrans" cxnId="{CE431768-938D-4F98-9654-0D9375CF3C1E}">
      <dgm:prSet/>
      <dgm:spPr/>
      <dgm:t>
        <a:bodyPr/>
        <a:lstStyle/>
        <a:p>
          <a:endParaRPr lang="ru-RU"/>
        </a:p>
      </dgm:t>
    </dgm:pt>
    <dgm:pt modelId="{043DFA4E-4805-42F8-890D-B15B85599634}">
      <dgm:prSet phldrT="[Текст]"/>
      <dgm:spPr/>
      <dgm:t>
        <a:bodyPr/>
        <a:lstStyle/>
        <a:p>
          <a:endParaRPr lang="ru-RU" dirty="0"/>
        </a:p>
      </dgm:t>
    </dgm:pt>
    <dgm:pt modelId="{83C15BBC-A541-4D01-A151-4011C142238D}" type="parTrans" cxnId="{DC8CDF57-6620-48EB-9DFD-0498693BB5CB}">
      <dgm:prSet/>
      <dgm:spPr/>
      <dgm:t>
        <a:bodyPr/>
        <a:lstStyle/>
        <a:p>
          <a:endParaRPr lang="ru-RU"/>
        </a:p>
      </dgm:t>
    </dgm:pt>
    <dgm:pt modelId="{1918CAAE-FA85-4405-8445-A47F1194410C}" type="sibTrans" cxnId="{DC8CDF57-6620-48EB-9DFD-0498693BB5CB}">
      <dgm:prSet/>
      <dgm:spPr/>
      <dgm:t>
        <a:bodyPr/>
        <a:lstStyle/>
        <a:p>
          <a:endParaRPr lang="ru-RU"/>
        </a:p>
      </dgm:t>
    </dgm:pt>
    <dgm:pt modelId="{7735D6A7-990B-47CC-BE10-1695098D9CE0}" type="pres">
      <dgm:prSet presAssocID="{F5948711-A1C6-4E24-A99F-2E5713345D68}" presName="Name0" presStyleCnt="0">
        <dgm:presLayoutVars>
          <dgm:dir/>
          <dgm:animLvl val="lvl"/>
          <dgm:resizeHandles val="exact"/>
        </dgm:presLayoutVars>
      </dgm:prSet>
      <dgm:spPr/>
    </dgm:pt>
    <dgm:pt modelId="{731DC9AD-7E82-4905-82BD-E70B51C2DB0B}" type="pres">
      <dgm:prSet presAssocID="{0EAD06E5-7BBD-4304-9A68-F1562FBB28FE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D1D54-BAFB-41B4-834F-5285C22DF917}" type="pres">
      <dgm:prSet presAssocID="{71B954FE-086B-41FC-8B71-CDAE278E213A}" presName="parTxOnlySpace" presStyleCnt="0"/>
      <dgm:spPr/>
    </dgm:pt>
    <dgm:pt modelId="{A359DE56-7CFF-471D-959A-E8C71DAD2D3E}" type="pres">
      <dgm:prSet presAssocID="{C89133FA-4AD1-4B93-B7A4-060A5DAC64DF}" presName="parTxOnly" presStyleLbl="node1" presStyleIdx="1" presStyleCnt="3" custLinFactNeighborX="-8965" custLinFactNeighborY="11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3ADCB6-EF65-426B-AEAA-AE8F3CE9AC33}" type="pres">
      <dgm:prSet presAssocID="{F856E63B-4FF0-4D27-9FF8-7A614A8D942C}" presName="parTxOnlySpace" presStyleCnt="0"/>
      <dgm:spPr/>
    </dgm:pt>
    <dgm:pt modelId="{966EA116-FA62-42D1-8355-C37EFFC96EF0}" type="pres">
      <dgm:prSet presAssocID="{043DFA4E-4805-42F8-890D-B15B8559963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7C6ED1-8A6F-4159-8D58-A5FB957FCFF5}" srcId="{F5948711-A1C6-4E24-A99F-2E5713345D68}" destId="{0EAD06E5-7BBD-4304-9A68-F1562FBB28FE}" srcOrd="0" destOrd="0" parTransId="{A291BA60-E36D-4D6A-94A4-9967EBF588FA}" sibTransId="{71B954FE-086B-41FC-8B71-CDAE278E213A}"/>
    <dgm:cxn modelId="{CE431768-938D-4F98-9654-0D9375CF3C1E}" srcId="{F5948711-A1C6-4E24-A99F-2E5713345D68}" destId="{C89133FA-4AD1-4B93-B7A4-060A5DAC64DF}" srcOrd="1" destOrd="0" parTransId="{E0C7FA75-44AD-400B-A1A7-675FC8CBD7B0}" sibTransId="{F856E63B-4FF0-4D27-9FF8-7A614A8D942C}"/>
    <dgm:cxn modelId="{F35AC28C-E620-467A-89B1-D6C56BC8CB24}" type="presOf" srcId="{C89133FA-4AD1-4B93-B7A4-060A5DAC64DF}" destId="{A359DE56-7CFF-471D-959A-E8C71DAD2D3E}" srcOrd="0" destOrd="0" presId="urn:microsoft.com/office/officeart/2005/8/layout/chevron1"/>
    <dgm:cxn modelId="{B00B02CC-1A95-49DF-8CB8-27AE48F3ACCF}" type="presOf" srcId="{043DFA4E-4805-42F8-890D-B15B85599634}" destId="{966EA116-FA62-42D1-8355-C37EFFC96EF0}" srcOrd="0" destOrd="0" presId="urn:microsoft.com/office/officeart/2005/8/layout/chevron1"/>
    <dgm:cxn modelId="{7AEA51FB-4982-4241-AC48-8673B0BFC055}" type="presOf" srcId="{0EAD06E5-7BBD-4304-9A68-F1562FBB28FE}" destId="{731DC9AD-7E82-4905-82BD-E70B51C2DB0B}" srcOrd="0" destOrd="0" presId="urn:microsoft.com/office/officeart/2005/8/layout/chevron1"/>
    <dgm:cxn modelId="{18A94B83-1D48-423B-A5B7-45ABB71B03E8}" type="presOf" srcId="{F5948711-A1C6-4E24-A99F-2E5713345D68}" destId="{7735D6A7-990B-47CC-BE10-1695098D9CE0}" srcOrd="0" destOrd="0" presId="urn:microsoft.com/office/officeart/2005/8/layout/chevron1"/>
    <dgm:cxn modelId="{DC8CDF57-6620-48EB-9DFD-0498693BB5CB}" srcId="{F5948711-A1C6-4E24-A99F-2E5713345D68}" destId="{043DFA4E-4805-42F8-890D-B15B85599634}" srcOrd="2" destOrd="0" parTransId="{83C15BBC-A541-4D01-A151-4011C142238D}" sibTransId="{1918CAAE-FA85-4405-8445-A47F1194410C}"/>
    <dgm:cxn modelId="{B36C1637-ED95-4C56-95A2-A3003566B46C}" type="presParOf" srcId="{7735D6A7-990B-47CC-BE10-1695098D9CE0}" destId="{731DC9AD-7E82-4905-82BD-E70B51C2DB0B}" srcOrd="0" destOrd="0" presId="urn:microsoft.com/office/officeart/2005/8/layout/chevron1"/>
    <dgm:cxn modelId="{E51391FA-8F48-4F59-988A-F7DCA356B7C9}" type="presParOf" srcId="{7735D6A7-990B-47CC-BE10-1695098D9CE0}" destId="{4A7D1D54-BAFB-41B4-834F-5285C22DF917}" srcOrd="1" destOrd="0" presId="urn:microsoft.com/office/officeart/2005/8/layout/chevron1"/>
    <dgm:cxn modelId="{908B409E-C6A5-487F-BEF6-2AF7AC1E9BF9}" type="presParOf" srcId="{7735D6A7-990B-47CC-BE10-1695098D9CE0}" destId="{A359DE56-7CFF-471D-959A-E8C71DAD2D3E}" srcOrd="2" destOrd="0" presId="urn:microsoft.com/office/officeart/2005/8/layout/chevron1"/>
    <dgm:cxn modelId="{22D42F0B-8B3E-4703-A0EF-931F94410112}" type="presParOf" srcId="{7735D6A7-990B-47CC-BE10-1695098D9CE0}" destId="{1B3ADCB6-EF65-426B-AEAA-AE8F3CE9AC33}" srcOrd="3" destOrd="0" presId="urn:microsoft.com/office/officeart/2005/8/layout/chevron1"/>
    <dgm:cxn modelId="{CF9D64B4-85B8-499D-82BB-FA6892C14ADA}" type="presParOf" srcId="{7735D6A7-990B-47CC-BE10-1695098D9CE0}" destId="{966EA116-FA62-42D1-8355-C37EFFC96EF0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5948711-A1C6-4E24-A99F-2E5713345D68}" type="doc">
      <dgm:prSet loTypeId="urn:microsoft.com/office/officeart/2005/8/layout/chevron1" loCatId="process" qsTypeId="urn:microsoft.com/office/officeart/2005/8/quickstyle/simple2" qsCatId="simple" csTypeId="urn:microsoft.com/office/officeart/2005/8/colors/accent3_1" csCatId="accent3" phldr="1"/>
      <dgm:spPr/>
    </dgm:pt>
    <dgm:pt modelId="{0EAD06E5-7BBD-4304-9A68-F1562FBB28FE}">
      <dgm:prSet phldrT="[Текст]" custT="1"/>
      <dgm:spPr/>
      <dgm:t>
        <a:bodyPr/>
        <a:lstStyle/>
        <a:p>
          <a:r>
            <a:rPr lang="ru-RU" sz="2000" b="1" dirty="0" smtClean="0"/>
            <a:t>одежда</a:t>
          </a:r>
          <a:endParaRPr lang="ru-RU" sz="2000" b="1" dirty="0"/>
        </a:p>
      </dgm:t>
    </dgm:pt>
    <dgm:pt modelId="{A291BA60-E36D-4D6A-94A4-9967EBF588FA}" type="parTrans" cxnId="{AE7C6ED1-8A6F-4159-8D58-A5FB957FCFF5}">
      <dgm:prSet/>
      <dgm:spPr/>
      <dgm:t>
        <a:bodyPr/>
        <a:lstStyle/>
        <a:p>
          <a:endParaRPr lang="ru-RU"/>
        </a:p>
      </dgm:t>
    </dgm:pt>
    <dgm:pt modelId="{71B954FE-086B-41FC-8B71-CDAE278E213A}" type="sibTrans" cxnId="{AE7C6ED1-8A6F-4159-8D58-A5FB957FCFF5}">
      <dgm:prSet/>
      <dgm:spPr/>
      <dgm:t>
        <a:bodyPr/>
        <a:lstStyle/>
        <a:p>
          <a:endParaRPr lang="ru-RU"/>
        </a:p>
      </dgm:t>
    </dgm:pt>
    <dgm:pt modelId="{C89133FA-4AD1-4B93-B7A4-060A5DAC64DF}">
      <dgm:prSet phldrT="[Текст]" custT="1"/>
      <dgm:spPr/>
      <dgm:t>
        <a:bodyPr/>
        <a:lstStyle/>
        <a:p>
          <a:r>
            <a:rPr lang="ru-RU" sz="2000" b="1" dirty="0" smtClean="0"/>
            <a:t>зимняя</a:t>
          </a:r>
          <a:r>
            <a:rPr lang="ru-RU" sz="2000" b="1" baseline="0" dirty="0" smtClean="0"/>
            <a:t> одежда</a:t>
          </a:r>
          <a:endParaRPr lang="ru-RU" sz="2000" b="1" dirty="0"/>
        </a:p>
      </dgm:t>
    </dgm:pt>
    <dgm:pt modelId="{E0C7FA75-44AD-400B-A1A7-675FC8CBD7B0}" type="parTrans" cxnId="{CE431768-938D-4F98-9654-0D9375CF3C1E}">
      <dgm:prSet/>
      <dgm:spPr/>
      <dgm:t>
        <a:bodyPr/>
        <a:lstStyle/>
        <a:p>
          <a:endParaRPr lang="ru-RU"/>
        </a:p>
      </dgm:t>
    </dgm:pt>
    <dgm:pt modelId="{F856E63B-4FF0-4D27-9FF8-7A614A8D942C}" type="sibTrans" cxnId="{CE431768-938D-4F98-9654-0D9375CF3C1E}">
      <dgm:prSet/>
      <dgm:spPr/>
      <dgm:t>
        <a:bodyPr/>
        <a:lstStyle/>
        <a:p>
          <a:endParaRPr lang="ru-RU"/>
        </a:p>
      </dgm:t>
    </dgm:pt>
    <dgm:pt modelId="{043DFA4E-4805-42F8-890D-B15B85599634}">
      <dgm:prSet phldrT="[Текст]"/>
      <dgm:spPr/>
      <dgm:t>
        <a:bodyPr/>
        <a:lstStyle/>
        <a:p>
          <a:endParaRPr lang="ru-RU" dirty="0"/>
        </a:p>
      </dgm:t>
    </dgm:pt>
    <dgm:pt modelId="{83C15BBC-A541-4D01-A151-4011C142238D}" type="parTrans" cxnId="{DC8CDF57-6620-48EB-9DFD-0498693BB5CB}">
      <dgm:prSet/>
      <dgm:spPr/>
      <dgm:t>
        <a:bodyPr/>
        <a:lstStyle/>
        <a:p>
          <a:endParaRPr lang="ru-RU"/>
        </a:p>
      </dgm:t>
    </dgm:pt>
    <dgm:pt modelId="{1918CAAE-FA85-4405-8445-A47F1194410C}" type="sibTrans" cxnId="{DC8CDF57-6620-48EB-9DFD-0498693BB5CB}">
      <dgm:prSet/>
      <dgm:spPr/>
      <dgm:t>
        <a:bodyPr/>
        <a:lstStyle/>
        <a:p>
          <a:endParaRPr lang="ru-RU"/>
        </a:p>
      </dgm:t>
    </dgm:pt>
    <dgm:pt modelId="{7735D6A7-990B-47CC-BE10-1695098D9CE0}" type="pres">
      <dgm:prSet presAssocID="{F5948711-A1C6-4E24-A99F-2E5713345D68}" presName="Name0" presStyleCnt="0">
        <dgm:presLayoutVars>
          <dgm:dir/>
          <dgm:animLvl val="lvl"/>
          <dgm:resizeHandles val="exact"/>
        </dgm:presLayoutVars>
      </dgm:prSet>
      <dgm:spPr/>
    </dgm:pt>
    <dgm:pt modelId="{731DC9AD-7E82-4905-82BD-E70B51C2DB0B}" type="pres">
      <dgm:prSet presAssocID="{0EAD06E5-7BBD-4304-9A68-F1562FBB28FE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D1D54-BAFB-41B4-834F-5285C22DF917}" type="pres">
      <dgm:prSet presAssocID="{71B954FE-086B-41FC-8B71-CDAE278E213A}" presName="parTxOnlySpace" presStyleCnt="0"/>
      <dgm:spPr/>
    </dgm:pt>
    <dgm:pt modelId="{A359DE56-7CFF-471D-959A-E8C71DAD2D3E}" type="pres">
      <dgm:prSet presAssocID="{C89133FA-4AD1-4B93-B7A4-060A5DAC64DF}" presName="parTxOnly" presStyleLbl="node1" presStyleIdx="1" presStyleCnt="3" custLinFactNeighborX="1541" custLinFactNeighborY="11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3ADCB6-EF65-426B-AEAA-AE8F3CE9AC33}" type="pres">
      <dgm:prSet presAssocID="{F856E63B-4FF0-4D27-9FF8-7A614A8D942C}" presName="parTxOnlySpace" presStyleCnt="0"/>
      <dgm:spPr/>
    </dgm:pt>
    <dgm:pt modelId="{966EA116-FA62-42D1-8355-C37EFFC96EF0}" type="pres">
      <dgm:prSet presAssocID="{043DFA4E-4805-42F8-890D-B15B8559963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EF2375-85DE-446D-9CA6-3AD37710DA62}" type="presOf" srcId="{043DFA4E-4805-42F8-890D-B15B85599634}" destId="{966EA116-FA62-42D1-8355-C37EFFC96EF0}" srcOrd="0" destOrd="0" presId="urn:microsoft.com/office/officeart/2005/8/layout/chevron1"/>
    <dgm:cxn modelId="{AE7C6ED1-8A6F-4159-8D58-A5FB957FCFF5}" srcId="{F5948711-A1C6-4E24-A99F-2E5713345D68}" destId="{0EAD06E5-7BBD-4304-9A68-F1562FBB28FE}" srcOrd="0" destOrd="0" parTransId="{A291BA60-E36D-4D6A-94A4-9967EBF588FA}" sibTransId="{71B954FE-086B-41FC-8B71-CDAE278E213A}"/>
    <dgm:cxn modelId="{611BF14F-863D-4DC5-9E6C-1A376C310D52}" type="presOf" srcId="{0EAD06E5-7BBD-4304-9A68-F1562FBB28FE}" destId="{731DC9AD-7E82-4905-82BD-E70B51C2DB0B}" srcOrd="0" destOrd="0" presId="urn:microsoft.com/office/officeart/2005/8/layout/chevron1"/>
    <dgm:cxn modelId="{8E666280-EEE7-414A-9581-7AF2F65EE4DC}" type="presOf" srcId="{C89133FA-4AD1-4B93-B7A4-060A5DAC64DF}" destId="{A359DE56-7CFF-471D-959A-E8C71DAD2D3E}" srcOrd="0" destOrd="0" presId="urn:microsoft.com/office/officeart/2005/8/layout/chevron1"/>
    <dgm:cxn modelId="{395BDF04-3C9A-48C6-86A8-EE58AEB220E9}" type="presOf" srcId="{F5948711-A1C6-4E24-A99F-2E5713345D68}" destId="{7735D6A7-990B-47CC-BE10-1695098D9CE0}" srcOrd="0" destOrd="0" presId="urn:microsoft.com/office/officeart/2005/8/layout/chevron1"/>
    <dgm:cxn modelId="{CE431768-938D-4F98-9654-0D9375CF3C1E}" srcId="{F5948711-A1C6-4E24-A99F-2E5713345D68}" destId="{C89133FA-4AD1-4B93-B7A4-060A5DAC64DF}" srcOrd="1" destOrd="0" parTransId="{E0C7FA75-44AD-400B-A1A7-675FC8CBD7B0}" sibTransId="{F856E63B-4FF0-4D27-9FF8-7A614A8D942C}"/>
    <dgm:cxn modelId="{DC8CDF57-6620-48EB-9DFD-0498693BB5CB}" srcId="{F5948711-A1C6-4E24-A99F-2E5713345D68}" destId="{043DFA4E-4805-42F8-890D-B15B85599634}" srcOrd="2" destOrd="0" parTransId="{83C15BBC-A541-4D01-A151-4011C142238D}" sibTransId="{1918CAAE-FA85-4405-8445-A47F1194410C}"/>
    <dgm:cxn modelId="{0861BDE1-1FDA-4ECD-B42C-922831AB9732}" type="presParOf" srcId="{7735D6A7-990B-47CC-BE10-1695098D9CE0}" destId="{731DC9AD-7E82-4905-82BD-E70B51C2DB0B}" srcOrd="0" destOrd="0" presId="urn:microsoft.com/office/officeart/2005/8/layout/chevron1"/>
    <dgm:cxn modelId="{419AEAE5-BC95-4B14-93FE-EBCF3F5D83F1}" type="presParOf" srcId="{7735D6A7-990B-47CC-BE10-1695098D9CE0}" destId="{4A7D1D54-BAFB-41B4-834F-5285C22DF917}" srcOrd="1" destOrd="0" presId="urn:microsoft.com/office/officeart/2005/8/layout/chevron1"/>
    <dgm:cxn modelId="{AA67E634-F3F0-491F-8E1C-02D675E4B746}" type="presParOf" srcId="{7735D6A7-990B-47CC-BE10-1695098D9CE0}" destId="{A359DE56-7CFF-471D-959A-E8C71DAD2D3E}" srcOrd="2" destOrd="0" presId="urn:microsoft.com/office/officeart/2005/8/layout/chevron1"/>
    <dgm:cxn modelId="{3C4C71B8-24DA-4DE2-BA74-C6A39117B0A7}" type="presParOf" srcId="{7735D6A7-990B-47CC-BE10-1695098D9CE0}" destId="{1B3ADCB6-EF65-426B-AEAA-AE8F3CE9AC33}" srcOrd="3" destOrd="0" presId="urn:microsoft.com/office/officeart/2005/8/layout/chevron1"/>
    <dgm:cxn modelId="{7CD416C0-728B-4130-9E12-2C31A0F21F46}" type="presParOf" srcId="{7735D6A7-990B-47CC-BE10-1695098D9CE0}" destId="{966EA116-FA62-42D1-8355-C37EFFC96EF0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5948711-A1C6-4E24-A99F-2E5713345D68}" type="doc">
      <dgm:prSet loTypeId="urn:microsoft.com/office/officeart/2005/8/layout/chevron1" loCatId="process" qsTypeId="urn:microsoft.com/office/officeart/2005/8/quickstyle/simple2" qsCatId="simple" csTypeId="urn:microsoft.com/office/officeart/2005/8/colors/accent3_1" csCatId="accent3" phldr="1"/>
      <dgm:spPr/>
    </dgm:pt>
    <dgm:pt modelId="{0EAD06E5-7BBD-4304-9A68-F1562FBB28FE}">
      <dgm:prSet phldrT="[Текст]" custT="1"/>
      <dgm:spPr/>
      <dgm:t>
        <a:bodyPr/>
        <a:lstStyle/>
        <a:p>
          <a:r>
            <a:rPr lang="ru-RU" sz="2000" b="1" dirty="0" smtClean="0"/>
            <a:t>месяц</a:t>
          </a:r>
          <a:endParaRPr lang="ru-RU" sz="2000" b="1" dirty="0"/>
        </a:p>
      </dgm:t>
    </dgm:pt>
    <dgm:pt modelId="{A291BA60-E36D-4D6A-94A4-9967EBF588FA}" type="parTrans" cxnId="{AE7C6ED1-8A6F-4159-8D58-A5FB957FCFF5}">
      <dgm:prSet/>
      <dgm:spPr/>
      <dgm:t>
        <a:bodyPr/>
        <a:lstStyle/>
        <a:p>
          <a:endParaRPr lang="ru-RU"/>
        </a:p>
      </dgm:t>
    </dgm:pt>
    <dgm:pt modelId="{71B954FE-086B-41FC-8B71-CDAE278E213A}" type="sibTrans" cxnId="{AE7C6ED1-8A6F-4159-8D58-A5FB957FCFF5}">
      <dgm:prSet/>
      <dgm:spPr/>
      <dgm:t>
        <a:bodyPr/>
        <a:lstStyle/>
        <a:p>
          <a:endParaRPr lang="ru-RU"/>
        </a:p>
      </dgm:t>
    </dgm:pt>
    <dgm:pt modelId="{C89133FA-4AD1-4B93-B7A4-060A5DAC64DF}">
      <dgm:prSet phldrT="[Текст]" custT="1"/>
      <dgm:spPr/>
      <dgm:t>
        <a:bodyPr/>
        <a:lstStyle/>
        <a:p>
          <a:r>
            <a:rPr lang="ru-RU" sz="2000" b="1" dirty="0" smtClean="0"/>
            <a:t>осенний</a:t>
          </a:r>
          <a:r>
            <a:rPr lang="ru-RU" sz="2000" b="1" baseline="0" dirty="0" smtClean="0"/>
            <a:t> месяц</a:t>
          </a:r>
          <a:endParaRPr lang="ru-RU" sz="2000" b="1" dirty="0"/>
        </a:p>
      </dgm:t>
    </dgm:pt>
    <dgm:pt modelId="{E0C7FA75-44AD-400B-A1A7-675FC8CBD7B0}" type="parTrans" cxnId="{CE431768-938D-4F98-9654-0D9375CF3C1E}">
      <dgm:prSet/>
      <dgm:spPr/>
      <dgm:t>
        <a:bodyPr/>
        <a:lstStyle/>
        <a:p>
          <a:endParaRPr lang="ru-RU"/>
        </a:p>
      </dgm:t>
    </dgm:pt>
    <dgm:pt modelId="{F856E63B-4FF0-4D27-9FF8-7A614A8D942C}" type="sibTrans" cxnId="{CE431768-938D-4F98-9654-0D9375CF3C1E}">
      <dgm:prSet/>
      <dgm:spPr/>
      <dgm:t>
        <a:bodyPr/>
        <a:lstStyle/>
        <a:p>
          <a:endParaRPr lang="ru-RU"/>
        </a:p>
      </dgm:t>
    </dgm:pt>
    <dgm:pt modelId="{043DFA4E-4805-42F8-890D-B15B85599634}">
      <dgm:prSet phldrT="[Текст]"/>
      <dgm:spPr/>
      <dgm:t>
        <a:bodyPr/>
        <a:lstStyle/>
        <a:p>
          <a:endParaRPr lang="ru-RU" dirty="0"/>
        </a:p>
      </dgm:t>
    </dgm:pt>
    <dgm:pt modelId="{83C15BBC-A541-4D01-A151-4011C142238D}" type="parTrans" cxnId="{DC8CDF57-6620-48EB-9DFD-0498693BB5CB}">
      <dgm:prSet/>
      <dgm:spPr/>
      <dgm:t>
        <a:bodyPr/>
        <a:lstStyle/>
        <a:p>
          <a:endParaRPr lang="ru-RU"/>
        </a:p>
      </dgm:t>
    </dgm:pt>
    <dgm:pt modelId="{1918CAAE-FA85-4405-8445-A47F1194410C}" type="sibTrans" cxnId="{DC8CDF57-6620-48EB-9DFD-0498693BB5CB}">
      <dgm:prSet/>
      <dgm:spPr/>
      <dgm:t>
        <a:bodyPr/>
        <a:lstStyle/>
        <a:p>
          <a:endParaRPr lang="ru-RU"/>
        </a:p>
      </dgm:t>
    </dgm:pt>
    <dgm:pt modelId="{7735D6A7-990B-47CC-BE10-1695098D9CE0}" type="pres">
      <dgm:prSet presAssocID="{F5948711-A1C6-4E24-A99F-2E5713345D68}" presName="Name0" presStyleCnt="0">
        <dgm:presLayoutVars>
          <dgm:dir/>
          <dgm:animLvl val="lvl"/>
          <dgm:resizeHandles val="exact"/>
        </dgm:presLayoutVars>
      </dgm:prSet>
      <dgm:spPr/>
    </dgm:pt>
    <dgm:pt modelId="{731DC9AD-7E82-4905-82BD-E70B51C2DB0B}" type="pres">
      <dgm:prSet presAssocID="{0EAD06E5-7BBD-4304-9A68-F1562FBB28FE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D1D54-BAFB-41B4-834F-5285C22DF917}" type="pres">
      <dgm:prSet presAssocID="{71B954FE-086B-41FC-8B71-CDAE278E213A}" presName="parTxOnlySpace" presStyleCnt="0"/>
      <dgm:spPr/>
    </dgm:pt>
    <dgm:pt modelId="{A359DE56-7CFF-471D-959A-E8C71DAD2D3E}" type="pres">
      <dgm:prSet presAssocID="{C89133FA-4AD1-4B93-B7A4-060A5DAC64DF}" presName="parTxOnly" presStyleLbl="node1" presStyleIdx="1" presStyleCnt="3" custLinFactNeighborX="-8965" custLinFactNeighborY="11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3ADCB6-EF65-426B-AEAA-AE8F3CE9AC33}" type="pres">
      <dgm:prSet presAssocID="{F856E63B-4FF0-4D27-9FF8-7A614A8D942C}" presName="parTxOnlySpace" presStyleCnt="0"/>
      <dgm:spPr/>
    </dgm:pt>
    <dgm:pt modelId="{966EA116-FA62-42D1-8355-C37EFFC96EF0}" type="pres">
      <dgm:prSet presAssocID="{043DFA4E-4805-42F8-890D-B15B8559963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7C6ED1-8A6F-4159-8D58-A5FB957FCFF5}" srcId="{F5948711-A1C6-4E24-A99F-2E5713345D68}" destId="{0EAD06E5-7BBD-4304-9A68-F1562FBB28FE}" srcOrd="0" destOrd="0" parTransId="{A291BA60-E36D-4D6A-94A4-9967EBF588FA}" sibTransId="{71B954FE-086B-41FC-8B71-CDAE278E213A}"/>
    <dgm:cxn modelId="{DC8CDF57-6620-48EB-9DFD-0498693BB5CB}" srcId="{F5948711-A1C6-4E24-A99F-2E5713345D68}" destId="{043DFA4E-4805-42F8-890D-B15B85599634}" srcOrd="2" destOrd="0" parTransId="{83C15BBC-A541-4D01-A151-4011C142238D}" sibTransId="{1918CAAE-FA85-4405-8445-A47F1194410C}"/>
    <dgm:cxn modelId="{7E0484B4-62E0-4DD8-A0BB-511658894958}" type="presOf" srcId="{C89133FA-4AD1-4B93-B7A4-060A5DAC64DF}" destId="{A359DE56-7CFF-471D-959A-E8C71DAD2D3E}" srcOrd="0" destOrd="0" presId="urn:microsoft.com/office/officeart/2005/8/layout/chevron1"/>
    <dgm:cxn modelId="{110075DA-5252-405D-96E0-4B11E3189115}" type="presOf" srcId="{F5948711-A1C6-4E24-A99F-2E5713345D68}" destId="{7735D6A7-990B-47CC-BE10-1695098D9CE0}" srcOrd="0" destOrd="0" presId="urn:microsoft.com/office/officeart/2005/8/layout/chevron1"/>
    <dgm:cxn modelId="{CE431768-938D-4F98-9654-0D9375CF3C1E}" srcId="{F5948711-A1C6-4E24-A99F-2E5713345D68}" destId="{C89133FA-4AD1-4B93-B7A4-060A5DAC64DF}" srcOrd="1" destOrd="0" parTransId="{E0C7FA75-44AD-400B-A1A7-675FC8CBD7B0}" sibTransId="{F856E63B-4FF0-4D27-9FF8-7A614A8D942C}"/>
    <dgm:cxn modelId="{02D97E96-7924-4008-9274-7676AA5747C0}" type="presOf" srcId="{043DFA4E-4805-42F8-890D-B15B85599634}" destId="{966EA116-FA62-42D1-8355-C37EFFC96EF0}" srcOrd="0" destOrd="0" presId="urn:microsoft.com/office/officeart/2005/8/layout/chevron1"/>
    <dgm:cxn modelId="{49E9D7D9-A870-4FF0-BB3B-B0F972C3D1D3}" type="presOf" srcId="{0EAD06E5-7BBD-4304-9A68-F1562FBB28FE}" destId="{731DC9AD-7E82-4905-82BD-E70B51C2DB0B}" srcOrd="0" destOrd="0" presId="urn:microsoft.com/office/officeart/2005/8/layout/chevron1"/>
    <dgm:cxn modelId="{FBF707F3-D1ED-44E7-ABDC-510F6C9111D5}" type="presParOf" srcId="{7735D6A7-990B-47CC-BE10-1695098D9CE0}" destId="{731DC9AD-7E82-4905-82BD-E70B51C2DB0B}" srcOrd="0" destOrd="0" presId="urn:microsoft.com/office/officeart/2005/8/layout/chevron1"/>
    <dgm:cxn modelId="{D031A88C-6F98-4E49-9453-7030F669AE66}" type="presParOf" srcId="{7735D6A7-990B-47CC-BE10-1695098D9CE0}" destId="{4A7D1D54-BAFB-41B4-834F-5285C22DF917}" srcOrd="1" destOrd="0" presId="urn:microsoft.com/office/officeart/2005/8/layout/chevron1"/>
    <dgm:cxn modelId="{A9B7D6A6-3A4B-45DD-8A43-CAEAA027A45F}" type="presParOf" srcId="{7735D6A7-990B-47CC-BE10-1695098D9CE0}" destId="{A359DE56-7CFF-471D-959A-E8C71DAD2D3E}" srcOrd="2" destOrd="0" presId="urn:microsoft.com/office/officeart/2005/8/layout/chevron1"/>
    <dgm:cxn modelId="{B092F705-217C-4B99-B38C-7CDA56586E8B}" type="presParOf" srcId="{7735D6A7-990B-47CC-BE10-1695098D9CE0}" destId="{1B3ADCB6-EF65-426B-AEAA-AE8F3CE9AC33}" srcOrd="3" destOrd="0" presId="urn:microsoft.com/office/officeart/2005/8/layout/chevron1"/>
    <dgm:cxn modelId="{0A908AAB-A451-4F2D-B69E-21500597E5CE}" type="presParOf" srcId="{7735D6A7-990B-47CC-BE10-1695098D9CE0}" destId="{966EA116-FA62-42D1-8355-C37EFFC96EF0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01FB079-6D49-472F-8EAF-9EBDFDBE7EFB}" type="doc">
      <dgm:prSet loTypeId="urn:microsoft.com/office/officeart/2005/8/layout/lProcess2" loCatId="list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6716C0F6-50CE-4EA9-867F-4C4ECE16D19D}">
      <dgm:prSet phldrT="[Текст]"/>
      <dgm:spPr/>
      <dgm:t>
        <a:bodyPr/>
        <a:lstStyle/>
        <a:p>
          <a:r>
            <a:rPr lang="ru-RU" dirty="0" smtClean="0"/>
            <a:t>Пшеница</a:t>
          </a:r>
          <a:endParaRPr lang="ru-RU" dirty="0"/>
        </a:p>
      </dgm:t>
    </dgm:pt>
    <dgm:pt modelId="{4CBB2D80-8B4C-4B97-A269-3C148898A5FE}" type="parTrans" cxnId="{41C05AC7-6699-4C03-9889-DF52C908E594}">
      <dgm:prSet/>
      <dgm:spPr/>
      <dgm:t>
        <a:bodyPr/>
        <a:lstStyle/>
        <a:p>
          <a:endParaRPr lang="ru-RU"/>
        </a:p>
      </dgm:t>
    </dgm:pt>
    <dgm:pt modelId="{5C7A6044-F45C-485E-AA91-303BC03E8A62}" type="sibTrans" cxnId="{41C05AC7-6699-4C03-9889-DF52C908E594}">
      <dgm:prSet/>
      <dgm:spPr/>
      <dgm:t>
        <a:bodyPr/>
        <a:lstStyle/>
        <a:p>
          <a:endParaRPr lang="ru-RU"/>
        </a:p>
      </dgm:t>
    </dgm:pt>
    <dgm:pt modelId="{F1DF2B79-294F-4B55-B1B2-42E2D6294E43}">
      <dgm:prSet phldrT="[Текст]"/>
      <dgm:spPr/>
      <dgm:t>
        <a:bodyPr/>
        <a:lstStyle/>
        <a:p>
          <a:endParaRPr lang="ru-RU" dirty="0"/>
        </a:p>
      </dgm:t>
    </dgm:pt>
    <dgm:pt modelId="{62998FF4-0800-4E56-8EF4-D908CEB10ABE}" type="parTrans" cxnId="{C56BBEFF-4451-498E-A07A-02D2FAFA6B77}">
      <dgm:prSet/>
      <dgm:spPr/>
      <dgm:t>
        <a:bodyPr/>
        <a:lstStyle/>
        <a:p>
          <a:endParaRPr lang="ru-RU"/>
        </a:p>
      </dgm:t>
    </dgm:pt>
    <dgm:pt modelId="{77F50BAC-D64D-431E-AB98-60F5D40801D8}" type="sibTrans" cxnId="{C56BBEFF-4451-498E-A07A-02D2FAFA6B77}">
      <dgm:prSet/>
      <dgm:spPr/>
      <dgm:t>
        <a:bodyPr/>
        <a:lstStyle/>
        <a:p>
          <a:endParaRPr lang="ru-RU"/>
        </a:p>
      </dgm:t>
    </dgm:pt>
    <dgm:pt modelId="{3D9834E9-3308-4E93-AA7A-3196FAC5CAD0}">
      <dgm:prSet phldrT="[Текст]"/>
      <dgm:spPr/>
      <dgm:t>
        <a:bodyPr/>
        <a:lstStyle/>
        <a:p>
          <a:endParaRPr lang="ru-RU" dirty="0"/>
        </a:p>
      </dgm:t>
    </dgm:pt>
    <dgm:pt modelId="{7B9FD259-2460-490B-B366-D83CAD9C6CB5}" type="parTrans" cxnId="{F010D998-7684-4271-9BC0-5E56EF965923}">
      <dgm:prSet/>
      <dgm:spPr/>
      <dgm:t>
        <a:bodyPr/>
        <a:lstStyle/>
        <a:p>
          <a:endParaRPr lang="ru-RU"/>
        </a:p>
      </dgm:t>
    </dgm:pt>
    <dgm:pt modelId="{0200B98E-F4CB-4628-B483-BF2872356763}" type="sibTrans" cxnId="{F010D998-7684-4271-9BC0-5E56EF965923}">
      <dgm:prSet/>
      <dgm:spPr/>
      <dgm:t>
        <a:bodyPr/>
        <a:lstStyle/>
        <a:p>
          <a:endParaRPr lang="ru-RU"/>
        </a:p>
      </dgm:t>
    </dgm:pt>
    <dgm:pt modelId="{C968CD1B-CCF2-4CC2-9422-F4099537ABE4}">
      <dgm:prSet phldrT="[Текст]"/>
      <dgm:spPr/>
      <dgm:t>
        <a:bodyPr/>
        <a:lstStyle/>
        <a:p>
          <a:r>
            <a:rPr lang="ru-RU" dirty="0" smtClean="0"/>
            <a:t>Грузовик</a:t>
          </a:r>
          <a:endParaRPr lang="ru-RU" dirty="0"/>
        </a:p>
      </dgm:t>
    </dgm:pt>
    <dgm:pt modelId="{198957FC-EF61-49A2-8DCF-47ECE89B2ED2}" type="parTrans" cxnId="{FBAE6A6B-26E0-45EE-AA53-D6842F2A19B2}">
      <dgm:prSet/>
      <dgm:spPr/>
      <dgm:t>
        <a:bodyPr/>
        <a:lstStyle/>
        <a:p>
          <a:endParaRPr lang="ru-RU"/>
        </a:p>
      </dgm:t>
    </dgm:pt>
    <dgm:pt modelId="{E7F2D44C-ED60-4E9B-B2F9-BF58AD174230}" type="sibTrans" cxnId="{FBAE6A6B-26E0-45EE-AA53-D6842F2A19B2}">
      <dgm:prSet/>
      <dgm:spPr/>
      <dgm:t>
        <a:bodyPr/>
        <a:lstStyle/>
        <a:p>
          <a:endParaRPr lang="ru-RU"/>
        </a:p>
      </dgm:t>
    </dgm:pt>
    <dgm:pt modelId="{A2EB9AF3-9195-4E92-B0AD-93D7FE63686B}">
      <dgm:prSet phldrT="[Текст]"/>
      <dgm:spPr/>
      <dgm:t>
        <a:bodyPr/>
        <a:lstStyle/>
        <a:p>
          <a:endParaRPr lang="ru-RU" dirty="0"/>
        </a:p>
      </dgm:t>
    </dgm:pt>
    <dgm:pt modelId="{BD9F6803-994A-4B8C-AB82-E64B70487CA2}" type="parTrans" cxnId="{0EDF74AB-CC85-425C-8EEA-618C240E79D5}">
      <dgm:prSet/>
      <dgm:spPr/>
      <dgm:t>
        <a:bodyPr/>
        <a:lstStyle/>
        <a:p>
          <a:endParaRPr lang="ru-RU"/>
        </a:p>
      </dgm:t>
    </dgm:pt>
    <dgm:pt modelId="{2CDE526D-8538-4820-A974-086F8C15EFA2}" type="sibTrans" cxnId="{0EDF74AB-CC85-425C-8EEA-618C240E79D5}">
      <dgm:prSet/>
      <dgm:spPr/>
      <dgm:t>
        <a:bodyPr/>
        <a:lstStyle/>
        <a:p>
          <a:endParaRPr lang="ru-RU"/>
        </a:p>
      </dgm:t>
    </dgm:pt>
    <dgm:pt modelId="{5349C6D8-F0FC-4CFE-915A-D23D1C02D35B}">
      <dgm:prSet phldrT="[Текст]"/>
      <dgm:spPr/>
      <dgm:t>
        <a:bodyPr/>
        <a:lstStyle/>
        <a:p>
          <a:endParaRPr lang="ru-RU" dirty="0"/>
        </a:p>
      </dgm:t>
    </dgm:pt>
    <dgm:pt modelId="{29F3DFA1-2450-4B5D-A416-B4864F4AD127}" type="parTrans" cxnId="{8ED18AA8-DFB8-409C-A3FE-B30FDB9C9CF8}">
      <dgm:prSet/>
      <dgm:spPr/>
      <dgm:t>
        <a:bodyPr/>
        <a:lstStyle/>
        <a:p>
          <a:endParaRPr lang="ru-RU"/>
        </a:p>
      </dgm:t>
    </dgm:pt>
    <dgm:pt modelId="{7BD7F926-32E4-4940-B1A7-B7A944F19554}" type="sibTrans" cxnId="{8ED18AA8-DFB8-409C-A3FE-B30FDB9C9CF8}">
      <dgm:prSet/>
      <dgm:spPr/>
      <dgm:t>
        <a:bodyPr/>
        <a:lstStyle/>
        <a:p>
          <a:endParaRPr lang="ru-RU"/>
        </a:p>
      </dgm:t>
    </dgm:pt>
    <dgm:pt modelId="{3996868F-483D-4EE0-B608-ACA0EBBD287C}">
      <dgm:prSet phldrT="[Текст]"/>
      <dgm:spPr/>
      <dgm:t>
        <a:bodyPr/>
        <a:lstStyle/>
        <a:p>
          <a:endParaRPr lang="ru-RU" dirty="0"/>
        </a:p>
      </dgm:t>
    </dgm:pt>
    <dgm:pt modelId="{93836914-0AB7-4A95-AE80-4492C7D94657}" type="parTrans" cxnId="{A7AC723A-4169-4A0C-B93E-CD72DA20C129}">
      <dgm:prSet/>
      <dgm:spPr/>
      <dgm:t>
        <a:bodyPr/>
        <a:lstStyle/>
        <a:p>
          <a:endParaRPr lang="ru-RU"/>
        </a:p>
      </dgm:t>
    </dgm:pt>
    <dgm:pt modelId="{473A0602-E044-42C5-AC47-8D068D856E33}" type="sibTrans" cxnId="{A7AC723A-4169-4A0C-B93E-CD72DA20C129}">
      <dgm:prSet/>
      <dgm:spPr/>
      <dgm:t>
        <a:bodyPr/>
        <a:lstStyle/>
        <a:p>
          <a:endParaRPr lang="ru-RU"/>
        </a:p>
      </dgm:t>
    </dgm:pt>
    <dgm:pt modelId="{A2A9AE47-352B-44E4-9EED-0924AE09F9B2}">
      <dgm:prSet phldrT="[Текст]"/>
      <dgm:spPr/>
      <dgm:t>
        <a:bodyPr/>
        <a:lstStyle/>
        <a:p>
          <a:endParaRPr lang="ru-RU" dirty="0"/>
        </a:p>
      </dgm:t>
    </dgm:pt>
    <dgm:pt modelId="{2C18C05A-FD0C-44CD-A8B7-4A353AC25CEA}" type="parTrans" cxnId="{E9D38438-1E6B-4824-ACDC-CD2096C28D99}">
      <dgm:prSet/>
      <dgm:spPr/>
      <dgm:t>
        <a:bodyPr/>
        <a:lstStyle/>
        <a:p>
          <a:endParaRPr lang="ru-RU"/>
        </a:p>
      </dgm:t>
    </dgm:pt>
    <dgm:pt modelId="{671549A7-2533-4A62-9342-577BA15C6F4D}" type="sibTrans" cxnId="{E9D38438-1E6B-4824-ACDC-CD2096C28D99}">
      <dgm:prSet/>
      <dgm:spPr/>
      <dgm:t>
        <a:bodyPr/>
        <a:lstStyle/>
        <a:p>
          <a:endParaRPr lang="ru-RU"/>
        </a:p>
      </dgm:t>
    </dgm:pt>
    <dgm:pt modelId="{EB22647E-9436-4208-ACB4-86ABC2016E4D}">
      <dgm:prSet phldrT="[Текст]"/>
      <dgm:spPr/>
      <dgm:t>
        <a:bodyPr/>
        <a:lstStyle/>
        <a:p>
          <a:endParaRPr lang="ru-RU" dirty="0"/>
        </a:p>
      </dgm:t>
    </dgm:pt>
    <dgm:pt modelId="{AB652909-B71E-4DA9-B9DD-7FFCADC6A1CA}" type="parTrans" cxnId="{98EF98C4-4D6D-4A29-B785-EDE5725A9775}">
      <dgm:prSet/>
      <dgm:spPr/>
      <dgm:t>
        <a:bodyPr/>
        <a:lstStyle/>
        <a:p>
          <a:endParaRPr lang="ru-RU"/>
        </a:p>
      </dgm:t>
    </dgm:pt>
    <dgm:pt modelId="{34AC3076-7E50-4D4D-80EF-D85D0F3AF386}" type="sibTrans" cxnId="{98EF98C4-4D6D-4A29-B785-EDE5725A9775}">
      <dgm:prSet/>
      <dgm:spPr/>
      <dgm:t>
        <a:bodyPr/>
        <a:lstStyle/>
        <a:p>
          <a:endParaRPr lang="ru-RU"/>
        </a:p>
      </dgm:t>
    </dgm:pt>
    <dgm:pt modelId="{092234A7-6742-4AA2-94F0-00B1A3AA6276}" type="pres">
      <dgm:prSet presAssocID="{401FB079-6D49-472F-8EAF-9EBDFDBE7EF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6F4AE9-9087-4CE1-8CE0-07343EF1551B}" type="pres">
      <dgm:prSet presAssocID="{6716C0F6-50CE-4EA9-867F-4C4ECE16D19D}" presName="compNode" presStyleCnt="0"/>
      <dgm:spPr/>
    </dgm:pt>
    <dgm:pt modelId="{B2382B48-1980-41B7-A5BB-21618E7A3309}" type="pres">
      <dgm:prSet presAssocID="{6716C0F6-50CE-4EA9-867F-4C4ECE16D19D}" presName="aNode" presStyleLbl="bgShp" presStyleIdx="0" presStyleCnt="2"/>
      <dgm:spPr/>
      <dgm:t>
        <a:bodyPr/>
        <a:lstStyle/>
        <a:p>
          <a:endParaRPr lang="ru-RU"/>
        </a:p>
      </dgm:t>
    </dgm:pt>
    <dgm:pt modelId="{7A4EF63F-1FBE-4644-8E67-0EF74CEAD2E6}" type="pres">
      <dgm:prSet presAssocID="{6716C0F6-50CE-4EA9-867F-4C4ECE16D19D}" presName="textNode" presStyleLbl="bgShp" presStyleIdx="0" presStyleCnt="2"/>
      <dgm:spPr/>
      <dgm:t>
        <a:bodyPr/>
        <a:lstStyle/>
        <a:p>
          <a:endParaRPr lang="ru-RU"/>
        </a:p>
      </dgm:t>
    </dgm:pt>
    <dgm:pt modelId="{EFA9CC28-AE48-42BD-84AE-C8947E1AFD94}" type="pres">
      <dgm:prSet presAssocID="{6716C0F6-50CE-4EA9-867F-4C4ECE16D19D}" presName="compChildNode" presStyleCnt="0"/>
      <dgm:spPr/>
    </dgm:pt>
    <dgm:pt modelId="{191C83AF-2C2A-438A-82B9-3AAC8B32372B}" type="pres">
      <dgm:prSet presAssocID="{6716C0F6-50CE-4EA9-867F-4C4ECE16D19D}" presName="theInnerList" presStyleCnt="0"/>
      <dgm:spPr/>
    </dgm:pt>
    <dgm:pt modelId="{3C92EAAF-8A73-46DE-BAF2-81740D4882C9}" type="pres">
      <dgm:prSet presAssocID="{F1DF2B79-294F-4B55-B1B2-42E2D6294E43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C82695-C600-47A8-814C-51B47899765A}" type="pres">
      <dgm:prSet presAssocID="{F1DF2B79-294F-4B55-B1B2-42E2D6294E43}" presName="aSpace2" presStyleCnt="0"/>
      <dgm:spPr/>
    </dgm:pt>
    <dgm:pt modelId="{E0EBB682-643D-408F-A1F1-C5C28B10C15A}" type="pres">
      <dgm:prSet presAssocID="{EB22647E-9436-4208-ACB4-86ABC2016E4D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A0A6B9-F66C-4216-9B18-02A6010939D7}" type="pres">
      <dgm:prSet presAssocID="{6716C0F6-50CE-4EA9-867F-4C4ECE16D19D}" presName="aSpace" presStyleCnt="0"/>
      <dgm:spPr/>
    </dgm:pt>
    <dgm:pt modelId="{5FF09242-FCFF-4AE0-8912-C583CC7DA048}" type="pres">
      <dgm:prSet presAssocID="{C968CD1B-CCF2-4CC2-9422-F4099537ABE4}" presName="compNode" presStyleCnt="0"/>
      <dgm:spPr/>
    </dgm:pt>
    <dgm:pt modelId="{0925EED5-1EFB-453B-B774-A44FF4D2ABC2}" type="pres">
      <dgm:prSet presAssocID="{C968CD1B-CCF2-4CC2-9422-F4099537ABE4}" presName="aNode" presStyleLbl="bgShp" presStyleIdx="1" presStyleCnt="2"/>
      <dgm:spPr/>
      <dgm:t>
        <a:bodyPr/>
        <a:lstStyle/>
        <a:p>
          <a:endParaRPr lang="ru-RU"/>
        </a:p>
      </dgm:t>
    </dgm:pt>
    <dgm:pt modelId="{4A81A6DE-9F6F-416B-AF85-3003DA174B84}" type="pres">
      <dgm:prSet presAssocID="{C968CD1B-CCF2-4CC2-9422-F4099537ABE4}" presName="textNode" presStyleLbl="bgShp" presStyleIdx="1" presStyleCnt="2"/>
      <dgm:spPr/>
      <dgm:t>
        <a:bodyPr/>
        <a:lstStyle/>
        <a:p>
          <a:endParaRPr lang="ru-RU"/>
        </a:p>
      </dgm:t>
    </dgm:pt>
    <dgm:pt modelId="{25D14D9B-215F-441C-8F28-66817E16C6FE}" type="pres">
      <dgm:prSet presAssocID="{C968CD1B-CCF2-4CC2-9422-F4099537ABE4}" presName="compChildNode" presStyleCnt="0"/>
      <dgm:spPr/>
    </dgm:pt>
    <dgm:pt modelId="{782D46AE-1ED6-4796-9952-C72DFB75FE61}" type="pres">
      <dgm:prSet presAssocID="{C968CD1B-CCF2-4CC2-9422-F4099537ABE4}" presName="theInnerList" presStyleCnt="0"/>
      <dgm:spPr/>
    </dgm:pt>
    <dgm:pt modelId="{E061B9F8-3210-49C4-8B67-B900FF02505A}" type="pres">
      <dgm:prSet presAssocID="{A2EB9AF3-9195-4E92-B0AD-93D7FE63686B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B7BEA4-D472-4ADE-A64A-246A7258AD58}" type="pres">
      <dgm:prSet presAssocID="{A2EB9AF3-9195-4E92-B0AD-93D7FE63686B}" presName="aSpace2" presStyleCnt="0"/>
      <dgm:spPr/>
    </dgm:pt>
    <dgm:pt modelId="{AD4A81F3-FCEB-454E-91FC-F95E760811FD}" type="pres">
      <dgm:prSet presAssocID="{5349C6D8-F0FC-4CFE-915A-D23D1C02D35B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AE6A6B-26E0-45EE-AA53-D6842F2A19B2}" srcId="{401FB079-6D49-472F-8EAF-9EBDFDBE7EFB}" destId="{C968CD1B-CCF2-4CC2-9422-F4099537ABE4}" srcOrd="1" destOrd="0" parTransId="{198957FC-EF61-49A2-8DCF-47ECE89B2ED2}" sibTransId="{E7F2D44C-ED60-4E9B-B2F9-BF58AD174230}"/>
    <dgm:cxn modelId="{E5F318DF-A844-43A4-88F3-E68A8D64EDE9}" type="presOf" srcId="{401FB079-6D49-472F-8EAF-9EBDFDBE7EFB}" destId="{092234A7-6742-4AA2-94F0-00B1A3AA6276}" srcOrd="0" destOrd="0" presId="urn:microsoft.com/office/officeart/2005/8/layout/lProcess2"/>
    <dgm:cxn modelId="{481AA34A-A935-453E-AA54-8EA5B0995987}" type="presOf" srcId="{C968CD1B-CCF2-4CC2-9422-F4099537ABE4}" destId="{0925EED5-1EFB-453B-B774-A44FF4D2ABC2}" srcOrd="0" destOrd="0" presId="urn:microsoft.com/office/officeart/2005/8/layout/lProcess2"/>
    <dgm:cxn modelId="{41C05AC7-6699-4C03-9889-DF52C908E594}" srcId="{401FB079-6D49-472F-8EAF-9EBDFDBE7EFB}" destId="{6716C0F6-50CE-4EA9-867F-4C4ECE16D19D}" srcOrd="0" destOrd="0" parTransId="{4CBB2D80-8B4C-4B97-A269-3C148898A5FE}" sibTransId="{5C7A6044-F45C-485E-AA91-303BC03E8A62}"/>
    <dgm:cxn modelId="{F010D998-7684-4271-9BC0-5E56EF965923}" srcId="{F1DF2B79-294F-4B55-B1B2-42E2D6294E43}" destId="{3D9834E9-3308-4E93-AA7A-3196FAC5CAD0}" srcOrd="0" destOrd="0" parTransId="{7B9FD259-2460-490B-B366-D83CAD9C6CB5}" sibTransId="{0200B98E-F4CB-4628-B483-BF2872356763}"/>
    <dgm:cxn modelId="{9C4F88E6-C627-47DD-A6F2-E5FCA2F83999}" type="presOf" srcId="{3996868F-483D-4EE0-B608-ACA0EBBD287C}" destId="{AD4A81F3-FCEB-454E-91FC-F95E760811FD}" srcOrd="0" destOrd="1" presId="urn:microsoft.com/office/officeart/2005/8/layout/lProcess2"/>
    <dgm:cxn modelId="{C56BBEFF-4451-498E-A07A-02D2FAFA6B77}" srcId="{6716C0F6-50CE-4EA9-867F-4C4ECE16D19D}" destId="{F1DF2B79-294F-4B55-B1B2-42E2D6294E43}" srcOrd="0" destOrd="0" parTransId="{62998FF4-0800-4E56-8EF4-D908CEB10ABE}" sibTransId="{77F50BAC-D64D-431E-AB98-60F5D40801D8}"/>
    <dgm:cxn modelId="{98EF98C4-4D6D-4A29-B785-EDE5725A9775}" srcId="{6716C0F6-50CE-4EA9-867F-4C4ECE16D19D}" destId="{EB22647E-9436-4208-ACB4-86ABC2016E4D}" srcOrd="1" destOrd="0" parTransId="{AB652909-B71E-4DA9-B9DD-7FFCADC6A1CA}" sibTransId="{34AC3076-7E50-4D4D-80EF-D85D0F3AF386}"/>
    <dgm:cxn modelId="{E9D38438-1E6B-4824-ACDC-CD2096C28D99}" srcId="{5349C6D8-F0FC-4CFE-915A-D23D1C02D35B}" destId="{A2A9AE47-352B-44E4-9EED-0924AE09F9B2}" srcOrd="1" destOrd="0" parTransId="{2C18C05A-FD0C-44CD-A8B7-4A353AC25CEA}" sibTransId="{671549A7-2533-4A62-9342-577BA15C6F4D}"/>
    <dgm:cxn modelId="{8ED18AA8-DFB8-409C-A3FE-B30FDB9C9CF8}" srcId="{C968CD1B-CCF2-4CC2-9422-F4099537ABE4}" destId="{5349C6D8-F0FC-4CFE-915A-D23D1C02D35B}" srcOrd="1" destOrd="0" parTransId="{29F3DFA1-2450-4B5D-A416-B4864F4AD127}" sibTransId="{7BD7F926-32E4-4940-B1A7-B7A944F19554}"/>
    <dgm:cxn modelId="{8C18DC48-1E71-4BB9-988E-947F020ACD54}" type="presOf" srcId="{3D9834E9-3308-4E93-AA7A-3196FAC5CAD0}" destId="{3C92EAAF-8A73-46DE-BAF2-81740D4882C9}" srcOrd="0" destOrd="1" presId="urn:microsoft.com/office/officeart/2005/8/layout/lProcess2"/>
    <dgm:cxn modelId="{650AA9BD-0194-4737-AFED-EC5E36DEA45E}" type="presOf" srcId="{A2EB9AF3-9195-4E92-B0AD-93D7FE63686B}" destId="{E061B9F8-3210-49C4-8B67-B900FF02505A}" srcOrd="0" destOrd="0" presId="urn:microsoft.com/office/officeart/2005/8/layout/lProcess2"/>
    <dgm:cxn modelId="{0EDF74AB-CC85-425C-8EEA-618C240E79D5}" srcId="{C968CD1B-CCF2-4CC2-9422-F4099537ABE4}" destId="{A2EB9AF3-9195-4E92-B0AD-93D7FE63686B}" srcOrd="0" destOrd="0" parTransId="{BD9F6803-994A-4B8C-AB82-E64B70487CA2}" sibTransId="{2CDE526D-8538-4820-A974-086F8C15EFA2}"/>
    <dgm:cxn modelId="{7AF762AC-65F0-4C44-8C3F-26B1E334AF4E}" type="presOf" srcId="{6716C0F6-50CE-4EA9-867F-4C4ECE16D19D}" destId="{B2382B48-1980-41B7-A5BB-21618E7A3309}" srcOrd="0" destOrd="0" presId="urn:microsoft.com/office/officeart/2005/8/layout/lProcess2"/>
    <dgm:cxn modelId="{75A6E97C-6F9F-4799-92C3-9508B2DA44DC}" type="presOf" srcId="{6716C0F6-50CE-4EA9-867F-4C4ECE16D19D}" destId="{7A4EF63F-1FBE-4644-8E67-0EF74CEAD2E6}" srcOrd="1" destOrd="0" presId="urn:microsoft.com/office/officeart/2005/8/layout/lProcess2"/>
    <dgm:cxn modelId="{38D88639-0490-4AEB-96F7-3B95B40CB77B}" type="presOf" srcId="{5349C6D8-F0FC-4CFE-915A-D23D1C02D35B}" destId="{AD4A81F3-FCEB-454E-91FC-F95E760811FD}" srcOrd="0" destOrd="0" presId="urn:microsoft.com/office/officeart/2005/8/layout/lProcess2"/>
    <dgm:cxn modelId="{5E985F6F-114A-4FFC-B078-D890C2BBDB1B}" type="presOf" srcId="{C968CD1B-CCF2-4CC2-9422-F4099537ABE4}" destId="{4A81A6DE-9F6F-416B-AF85-3003DA174B84}" srcOrd="1" destOrd="0" presId="urn:microsoft.com/office/officeart/2005/8/layout/lProcess2"/>
    <dgm:cxn modelId="{64DC4E9C-4CE9-4368-ACAD-6E484026B40A}" type="presOf" srcId="{F1DF2B79-294F-4B55-B1B2-42E2D6294E43}" destId="{3C92EAAF-8A73-46DE-BAF2-81740D4882C9}" srcOrd="0" destOrd="0" presId="urn:microsoft.com/office/officeart/2005/8/layout/lProcess2"/>
    <dgm:cxn modelId="{344C2E9D-57FE-4522-BBCF-EB0E0686D191}" type="presOf" srcId="{EB22647E-9436-4208-ACB4-86ABC2016E4D}" destId="{E0EBB682-643D-408F-A1F1-C5C28B10C15A}" srcOrd="0" destOrd="0" presId="urn:microsoft.com/office/officeart/2005/8/layout/lProcess2"/>
    <dgm:cxn modelId="{301A8067-579D-4416-ADB7-4D072A4D3AFA}" type="presOf" srcId="{A2A9AE47-352B-44E4-9EED-0924AE09F9B2}" destId="{AD4A81F3-FCEB-454E-91FC-F95E760811FD}" srcOrd="0" destOrd="2" presId="urn:microsoft.com/office/officeart/2005/8/layout/lProcess2"/>
    <dgm:cxn modelId="{A7AC723A-4169-4A0C-B93E-CD72DA20C129}" srcId="{5349C6D8-F0FC-4CFE-915A-D23D1C02D35B}" destId="{3996868F-483D-4EE0-B608-ACA0EBBD287C}" srcOrd="0" destOrd="0" parTransId="{93836914-0AB7-4A95-AE80-4492C7D94657}" sibTransId="{473A0602-E044-42C5-AC47-8D068D856E33}"/>
    <dgm:cxn modelId="{C478FE7C-E182-4D01-9053-362D591E6D41}" type="presParOf" srcId="{092234A7-6742-4AA2-94F0-00B1A3AA6276}" destId="{4E6F4AE9-9087-4CE1-8CE0-07343EF1551B}" srcOrd="0" destOrd="0" presId="urn:microsoft.com/office/officeart/2005/8/layout/lProcess2"/>
    <dgm:cxn modelId="{AB36DB54-81C6-4488-8BE9-D65C8F6E47F1}" type="presParOf" srcId="{4E6F4AE9-9087-4CE1-8CE0-07343EF1551B}" destId="{B2382B48-1980-41B7-A5BB-21618E7A3309}" srcOrd="0" destOrd="0" presId="urn:microsoft.com/office/officeart/2005/8/layout/lProcess2"/>
    <dgm:cxn modelId="{D6EF22EA-F285-45A4-9F2B-309A9A1EBD5C}" type="presParOf" srcId="{4E6F4AE9-9087-4CE1-8CE0-07343EF1551B}" destId="{7A4EF63F-1FBE-4644-8E67-0EF74CEAD2E6}" srcOrd="1" destOrd="0" presId="urn:microsoft.com/office/officeart/2005/8/layout/lProcess2"/>
    <dgm:cxn modelId="{FAB642DB-9A3D-41D5-BDA3-B6D13A9E4908}" type="presParOf" srcId="{4E6F4AE9-9087-4CE1-8CE0-07343EF1551B}" destId="{EFA9CC28-AE48-42BD-84AE-C8947E1AFD94}" srcOrd="2" destOrd="0" presId="urn:microsoft.com/office/officeart/2005/8/layout/lProcess2"/>
    <dgm:cxn modelId="{ABAE9847-F381-4BDD-B84A-9A55A0EDCD00}" type="presParOf" srcId="{EFA9CC28-AE48-42BD-84AE-C8947E1AFD94}" destId="{191C83AF-2C2A-438A-82B9-3AAC8B32372B}" srcOrd="0" destOrd="0" presId="urn:microsoft.com/office/officeart/2005/8/layout/lProcess2"/>
    <dgm:cxn modelId="{61E17B14-7561-4E1C-B492-9F1A13F22F76}" type="presParOf" srcId="{191C83AF-2C2A-438A-82B9-3AAC8B32372B}" destId="{3C92EAAF-8A73-46DE-BAF2-81740D4882C9}" srcOrd="0" destOrd="0" presId="urn:microsoft.com/office/officeart/2005/8/layout/lProcess2"/>
    <dgm:cxn modelId="{469C9E41-51E1-4847-94C8-C23567011BDC}" type="presParOf" srcId="{191C83AF-2C2A-438A-82B9-3AAC8B32372B}" destId="{C6C82695-C600-47A8-814C-51B47899765A}" srcOrd="1" destOrd="0" presId="urn:microsoft.com/office/officeart/2005/8/layout/lProcess2"/>
    <dgm:cxn modelId="{58639103-2C3D-4496-8CF9-C572C25552A0}" type="presParOf" srcId="{191C83AF-2C2A-438A-82B9-3AAC8B32372B}" destId="{E0EBB682-643D-408F-A1F1-C5C28B10C15A}" srcOrd="2" destOrd="0" presId="urn:microsoft.com/office/officeart/2005/8/layout/lProcess2"/>
    <dgm:cxn modelId="{F0B0C02E-1BAC-476C-A611-9A3F822DB310}" type="presParOf" srcId="{092234A7-6742-4AA2-94F0-00B1A3AA6276}" destId="{E8A0A6B9-F66C-4216-9B18-02A6010939D7}" srcOrd="1" destOrd="0" presId="urn:microsoft.com/office/officeart/2005/8/layout/lProcess2"/>
    <dgm:cxn modelId="{281D88B5-1C0D-4EF3-BAD6-D3CB714E96B7}" type="presParOf" srcId="{092234A7-6742-4AA2-94F0-00B1A3AA6276}" destId="{5FF09242-FCFF-4AE0-8912-C583CC7DA048}" srcOrd="2" destOrd="0" presId="urn:microsoft.com/office/officeart/2005/8/layout/lProcess2"/>
    <dgm:cxn modelId="{F652659F-29EB-40C7-9886-A591EB076E29}" type="presParOf" srcId="{5FF09242-FCFF-4AE0-8912-C583CC7DA048}" destId="{0925EED5-1EFB-453B-B774-A44FF4D2ABC2}" srcOrd="0" destOrd="0" presId="urn:microsoft.com/office/officeart/2005/8/layout/lProcess2"/>
    <dgm:cxn modelId="{3322E411-76FE-460F-93DD-E2BCE6D48310}" type="presParOf" srcId="{5FF09242-FCFF-4AE0-8912-C583CC7DA048}" destId="{4A81A6DE-9F6F-416B-AF85-3003DA174B84}" srcOrd="1" destOrd="0" presId="urn:microsoft.com/office/officeart/2005/8/layout/lProcess2"/>
    <dgm:cxn modelId="{0E93BD1E-BC65-48C8-93A0-F2F0BF8C9536}" type="presParOf" srcId="{5FF09242-FCFF-4AE0-8912-C583CC7DA048}" destId="{25D14D9B-215F-441C-8F28-66817E16C6FE}" srcOrd="2" destOrd="0" presId="urn:microsoft.com/office/officeart/2005/8/layout/lProcess2"/>
    <dgm:cxn modelId="{D75E88CF-9BA7-45C4-B634-33E6162EFD42}" type="presParOf" srcId="{25D14D9B-215F-441C-8F28-66817E16C6FE}" destId="{782D46AE-1ED6-4796-9952-C72DFB75FE61}" srcOrd="0" destOrd="0" presId="urn:microsoft.com/office/officeart/2005/8/layout/lProcess2"/>
    <dgm:cxn modelId="{FF70D353-1BE6-4B42-A3A2-14C4DC36DB21}" type="presParOf" srcId="{782D46AE-1ED6-4796-9952-C72DFB75FE61}" destId="{E061B9F8-3210-49C4-8B67-B900FF02505A}" srcOrd="0" destOrd="0" presId="urn:microsoft.com/office/officeart/2005/8/layout/lProcess2"/>
    <dgm:cxn modelId="{97ACE5FF-D94C-4DAD-BF11-53425A3D6EA9}" type="presParOf" srcId="{782D46AE-1ED6-4796-9952-C72DFB75FE61}" destId="{D0B7BEA4-D472-4ADE-A64A-246A7258AD58}" srcOrd="1" destOrd="0" presId="urn:microsoft.com/office/officeart/2005/8/layout/lProcess2"/>
    <dgm:cxn modelId="{1719AA54-87DC-458B-BA19-949E6F133F06}" type="presParOf" srcId="{782D46AE-1ED6-4796-9952-C72DFB75FE61}" destId="{AD4A81F3-FCEB-454E-91FC-F95E760811FD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01FB079-6D49-472F-8EAF-9EBDFDBE7EFB}" type="doc">
      <dgm:prSet loTypeId="urn:microsoft.com/office/officeart/2005/8/layout/lProcess2" loCatId="list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6716C0F6-50CE-4EA9-867F-4C4ECE16D19D}">
      <dgm:prSet phldrT="[Текст]" custT="1"/>
      <dgm:spPr/>
      <dgm:t>
        <a:bodyPr/>
        <a:lstStyle/>
        <a:p>
          <a:r>
            <a:rPr lang="ru-RU" sz="3600" dirty="0" smtClean="0"/>
            <a:t>Человек</a:t>
          </a:r>
          <a:endParaRPr lang="ru-RU" sz="3600" dirty="0"/>
        </a:p>
      </dgm:t>
    </dgm:pt>
    <dgm:pt modelId="{4CBB2D80-8B4C-4B97-A269-3C148898A5FE}" type="parTrans" cxnId="{41C05AC7-6699-4C03-9889-DF52C908E594}">
      <dgm:prSet/>
      <dgm:spPr/>
      <dgm:t>
        <a:bodyPr/>
        <a:lstStyle/>
        <a:p>
          <a:endParaRPr lang="ru-RU"/>
        </a:p>
      </dgm:t>
    </dgm:pt>
    <dgm:pt modelId="{5C7A6044-F45C-485E-AA91-303BC03E8A62}" type="sibTrans" cxnId="{41C05AC7-6699-4C03-9889-DF52C908E594}">
      <dgm:prSet/>
      <dgm:spPr/>
      <dgm:t>
        <a:bodyPr/>
        <a:lstStyle/>
        <a:p>
          <a:endParaRPr lang="ru-RU"/>
        </a:p>
      </dgm:t>
    </dgm:pt>
    <dgm:pt modelId="{F1DF2B79-294F-4B55-B1B2-42E2D6294E43}">
      <dgm:prSet phldrT="[Текст]"/>
      <dgm:spPr/>
      <dgm:t>
        <a:bodyPr/>
        <a:lstStyle/>
        <a:p>
          <a:endParaRPr lang="ru-RU" dirty="0"/>
        </a:p>
      </dgm:t>
    </dgm:pt>
    <dgm:pt modelId="{62998FF4-0800-4E56-8EF4-D908CEB10ABE}" type="parTrans" cxnId="{C56BBEFF-4451-498E-A07A-02D2FAFA6B77}">
      <dgm:prSet/>
      <dgm:spPr/>
      <dgm:t>
        <a:bodyPr/>
        <a:lstStyle/>
        <a:p>
          <a:endParaRPr lang="ru-RU"/>
        </a:p>
      </dgm:t>
    </dgm:pt>
    <dgm:pt modelId="{77F50BAC-D64D-431E-AB98-60F5D40801D8}" type="sibTrans" cxnId="{C56BBEFF-4451-498E-A07A-02D2FAFA6B77}">
      <dgm:prSet/>
      <dgm:spPr/>
      <dgm:t>
        <a:bodyPr/>
        <a:lstStyle/>
        <a:p>
          <a:endParaRPr lang="ru-RU"/>
        </a:p>
      </dgm:t>
    </dgm:pt>
    <dgm:pt modelId="{3D9834E9-3308-4E93-AA7A-3196FAC5CAD0}">
      <dgm:prSet phldrT="[Текст]"/>
      <dgm:spPr/>
      <dgm:t>
        <a:bodyPr/>
        <a:lstStyle/>
        <a:p>
          <a:endParaRPr lang="ru-RU" dirty="0"/>
        </a:p>
      </dgm:t>
    </dgm:pt>
    <dgm:pt modelId="{7B9FD259-2460-490B-B366-D83CAD9C6CB5}" type="parTrans" cxnId="{F010D998-7684-4271-9BC0-5E56EF965923}">
      <dgm:prSet/>
      <dgm:spPr/>
      <dgm:t>
        <a:bodyPr/>
        <a:lstStyle/>
        <a:p>
          <a:endParaRPr lang="ru-RU"/>
        </a:p>
      </dgm:t>
    </dgm:pt>
    <dgm:pt modelId="{0200B98E-F4CB-4628-B483-BF2872356763}" type="sibTrans" cxnId="{F010D998-7684-4271-9BC0-5E56EF965923}">
      <dgm:prSet/>
      <dgm:spPr/>
      <dgm:t>
        <a:bodyPr/>
        <a:lstStyle/>
        <a:p>
          <a:endParaRPr lang="ru-RU"/>
        </a:p>
      </dgm:t>
    </dgm:pt>
    <dgm:pt modelId="{C968CD1B-CCF2-4CC2-9422-F4099537ABE4}">
      <dgm:prSet phldrT="[Текст]" custT="1"/>
      <dgm:spPr/>
      <dgm:t>
        <a:bodyPr/>
        <a:lstStyle/>
        <a:p>
          <a:r>
            <a:rPr lang="ru-RU" sz="3600" dirty="0" smtClean="0"/>
            <a:t>фигура</a:t>
          </a:r>
          <a:endParaRPr lang="ru-RU" sz="3600" dirty="0"/>
        </a:p>
      </dgm:t>
    </dgm:pt>
    <dgm:pt modelId="{198957FC-EF61-49A2-8DCF-47ECE89B2ED2}" type="parTrans" cxnId="{FBAE6A6B-26E0-45EE-AA53-D6842F2A19B2}">
      <dgm:prSet/>
      <dgm:spPr/>
      <dgm:t>
        <a:bodyPr/>
        <a:lstStyle/>
        <a:p>
          <a:endParaRPr lang="ru-RU"/>
        </a:p>
      </dgm:t>
    </dgm:pt>
    <dgm:pt modelId="{E7F2D44C-ED60-4E9B-B2F9-BF58AD174230}" type="sibTrans" cxnId="{FBAE6A6B-26E0-45EE-AA53-D6842F2A19B2}">
      <dgm:prSet/>
      <dgm:spPr/>
      <dgm:t>
        <a:bodyPr/>
        <a:lstStyle/>
        <a:p>
          <a:endParaRPr lang="ru-RU"/>
        </a:p>
      </dgm:t>
    </dgm:pt>
    <dgm:pt modelId="{A2EB9AF3-9195-4E92-B0AD-93D7FE63686B}">
      <dgm:prSet phldrT="[Текст]"/>
      <dgm:spPr/>
      <dgm:t>
        <a:bodyPr/>
        <a:lstStyle/>
        <a:p>
          <a:endParaRPr lang="ru-RU" dirty="0"/>
        </a:p>
      </dgm:t>
    </dgm:pt>
    <dgm:pt modelId="{BD9F6803-994A-4B8C-AB82-E64B70487CA2}" type="parTrans" cxnId="{0EDF74AB-CC85-425C-8EEA-618C240E79D5}">
      <dgm:prSet/>
      <dgm:spPr/>
      <dgm:t>
        <a:bodyPr/>
        <a:lstStyle/>
        <a:p>
          <a:endParaRPr lang="ru-RU"/>
        </a:p>
      </dgm:t>
    </dgm:pt>
    <dgm:pt modelId="{2CDE526D-8538-4820-A974-086F8C15EFA2}" type="sibTrans" cxnId="{0EDF74AB-CC85-425C-8EEA-618C240E79D5}">
      <dgm:prSet/>
      <dgm:spPr/>
      <dgm:t>
        <a:bodyPr/>
        <a:lstStyle/>
        <a:p>
          <a:endParaRPr lang="ru-RU"/>
        </a:p>
      </dgm:t>
    </dgm:pt>
    <dgm:pt modelId="{5349C6D8-F0FC-4CFE-915A-D23D1C02D35B}">
      <dgm:prSet phldrT="[Текст]"/>
      <dgm:spPr/>
      <dgm:t>
        <a:bodyPr/>
        <a:lstStyle/>
        <a:p>
          <a:endParaRPr lang="ru-RU" dirty="0"/>
        </a:p>
      </dgm:t>
    </dgm:pt>
    <dgm:pt modelId="{29F3DFA1-2450-4B5D-A416-B4864F4AD127}" type="parTrans" cxnId="{8ED18AA8-DFB8-409C-A3FE-B30FDB9C9CF8}">
      <dgm:prSet/>
      <dgm:spPr/>
      <dgm:t>
        <a:bodyPr/>
        <a:lstStyle/>
        <a:p>
          <a:endParaRPr lang="ru-RU"/>
        </a:p>
      </dgm:t>
    </dgm:pt>
    <dgm:pt modelId="{7BD7F926-32E4-4940-B1A7-B7A944F19554}" type="sibTrans" cxnId="{8ED18AA8-DFB8-409C-A3FE-B30FDB9C9CF8}">
      <dgm:prSet/>
      <dgm:spPr/>
      <dgm:t>
        <a:bodyPr/>
        <a:lstStyle/>
        <a:p>
          <a:endParaRPr lang="ru-RU"/>
        </a:p>
      </dgm:t>
    </dgm:pt>
    <dgm:pt modelId="{3996868F-483D-4EE0-B608-ACA0EBBD287C}">
      <dgm:prSet phldrT="[Текст]"/>
      <dgm:spPr/>
      <dgm:t>
        <a:bodyPr/>
        <a:lstStyle/>
        <a:p>
          <a:endParaRPr lang="ru-RU" dirty="0"/>
        </a:p>
      </dgm:t>
    </dgm:pt>
    <dgm:pt modelId="{93836914-0AB7-4A95-AE80-4492C7D94657}" type="parTrans" cxnId="{A7AC723A-4169-4A0C-B93E-CD72DA20C129}">
      <dgm:prSet/>
      <dgm:spPr/>
      <dgm:t>
        <a:bodyPr/>
        <a:lstStyle/>
        <a:p>
          <a:endParaRPr lang="ru-RU"/>
        </a:p>
      </dgm:t>
    </dgm:pt>
    <dgm:pt modelId="{473A0602-E044-42C5-AC47-8D068D856E33}" type="sibTrans" cxnId="{A7AC723A-4169-4A0C-B93E-CD72DA20C129}">
      <dgm:prSet/>
      <dgm:spPr/>
      <dgm:t>
        <a:bodyPr/>
        <a:lstStyle/>
        <a:p>
          <a:endParaRPr lang="ru-RU"/>
        </a:p>
      </dgm:t>
    </dgm:pt>
    <dgm:pt modelId="{A2A9AE47-352B-44E4-9EED-0924AE09F9B2}">
      <dgm:prSet phldrT="[Текст]"/>
      <dgm:spPr/>
      <dgm:t>
        <a:bodyPr/>
        <a:lstStyle/>
        <a:p>
          <a:endParaRPr lang="ru-RU" dirty="0"/>
        </a:p>
      </dgm:t>
    </dgm:pt>
    <dgm:pt modelId="{2C18C05A-FD0C-44CD-A8B7-4A353AC25CEA}" type="parTrans" cxnId="{E9D38438-1E6B-4824-ACDC-CD2096C28D99}">
      <dgm:prSet/>
      <dgm:spPr/>
      <dgm:t>
        <a:bodyPr/>
        <a:lstStyle/>
        <a:p>
          <a:endParaRPr lang="ru-RU"/>
        </a:p>
      </dgm:t>
    </dgm:pt>
    <dgm:pt modelId="{671549A7-2533-4A62-9342-577BA15C6F4D}" type="sibTrans" cxnId="{E9D38438-1E6B-4824-ACDC-CD2096C28D99}">
      <dgm:prSet/>
      <dgm:spPr/>
      <dgm:t>
        <a:bodyPr/>
        <a:lstStyle/>
        <a:p>
          <a:endParaRPr lang="ru-RU"/>
        </a:p>
      </dgm:t>
    </dgm:pt>
    <dgm:pt modelId="{EB22647E-9436-4208-ACB4-86ABC2016E4D}">
      <dgm:prSet phldrT="[Текст]"/>
      <dgm:spPr/>
      <dgm:t>
        <a:bodyPr/>
        <a:lstStyle/>
        <a:p>
          <a:endParaRPr lang="ru-RU" dirty="0"/>
        </a:p>
      </dgm:t>
    </dgm:pt>
    <dgm:pt modelId="{AB652909-B71E-4DA9-B9DD-7FFCADC6A1CA}" type="parTrans" cxnId="{98EF98C4-4D6D-4A29-B785-EDE5725A9775}">
      <dgm:prSet/>
      <dgm:spPr/>
      <dgm:t>
        <a:bodyPr/>
        <a:lstStyle/>
        <a:p>
          <a:endParaRPr lang="ru-RU"/>
        </a:p>
      </dgm:t>
    </dgm:pt>
    <dgm:pt modelId="{34AC3076-7E50-4D4D-80EF-D85D0F3AF386}" type="sibTrans" cxnId="{98EF98C4-4D6D-4A29-B785-EDE5725A9775}">
      <dgm:prSet/>
      <dgm:spPr/>
      <dgm:t>
        <a:bodyPr/>
        <a:lstStyle/>
        <a:p>
          <a:endParaRPr lang="ru-RU"/>
        </a:p>
      </dgm:t>
    </dgm:pt>
    <dgm:pt modelId="{092234A7-6742-4AA2-94F0-00B1A3AA6276}" type="pres">
      <dgm:prSet presAssocID="{401FB079-6D49-472F-8EAF-9EBDFDBE7EF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6F4AE9-9087-4CE1-8CE0-07343EF1551B}" type="pres">
      <dgm:prSet presAssocID="{6716C0F6-50CE-4EA9-867F-4C4ECE16D19D}" presName="compNode" presStyleCnt="0"/>
      <dgm:spPr/>
    </dgm:pt>
    <dgm:pt modelId="{B2382B48-1980-41B7-A5BB-21618E7A3309}" type="pres">
      <dgm:prSet presAssocID="{6716C0F6-50CE-4EA9-867F-4C4ECE16D19D}" presName="aNode" presStyleLbl="bgShp" presStyleIdx="0" presStyleCnt="2"/>
      <dgm:spPr/>
      <dgm:t>
        <a:bodyPr/>
        <a:lstStyle/>
        <a:p>
          <a:endParaRPr lang="ru-RU"/>
        </a:p>
      </dgm:t>
    </dgm:pt>
    <dgm:pt modelId="{7A4EF63F-1FBE-4644-8E67-0EF74CEAD2E6}" type="pres">
      <dgm:prSet presAssocID="{6716C0F6-50CE-4EA9-867F-4C4ECE16D19D}" presName="textNode" presStyleLbl="bgShp" presStyleIdx="0" presStyleCnt="2"/>
      <dgm:spPr/>
      <dgm:t>
        <a:bodyPr/>
        <a:lstStyle/>
        <a:p>
          <a:endParaRPr lang="ru-RU"/>
        </a:p>
      </dgm:t>
    </dgm:pt>
    <dgm:pt modelId="{EFA9CC28-AE48-42BD-84AE-C8947E1AFD94}" type="pres">
      <dgm:prSet presAssocID="{6716C0F6-50CE-4EA9-867F-4C4ECE16D19D}" presName="compChildNode" presStyleCnt="0"/>
      <dgm:spPr/>
    </dgm:pt>
    <dgm:pt modelId="{191C83AF-2C2A-438A-82B9-3AAC8B32372B}" type="pres">
      <dgm:prSet presAssocID="{6716C0F6-50CE-4EA9-867F-4C4ECE16D19D}" presName="theInnerList" presStyleCnt="0"/>
      <dgm:spPr/>
    </dgm:pt>
    <dgm:pt modelId="{3C92EAAF-8A73-46DE-BAF2-81740D4882C9}" type="pres">
      <dgm:prSet presAssocID="{F1DF2B79-294F-4B55-B1B2-42E2D6294E43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C82695-C600-47A8-814C-51B47899765A}" type="pres">
      <dgm:prSet presAssocID="{F1DF2B79-294F-4B55-B1B2-42E2D6294E43}" presName="aSpace2" presStyleCnt="0"/>
      <dgm:spPr/>
    </dgm:pt>
    <dgm:pt modelId="{E0EBB682-643D-408F-A1F1-C5C28B10C15A}" type="pres">
      <dgm:prSet presAssocID="{EB22647E-9436-4208-ACB4-86ABC2016E4D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A0A6B9-F66C-4216-9B18-02A6010939D7}" type="pres">
      <dgm:prSet presAssocID="{6716C0F6-50CE-4EA9-867F-4C4ECE16D19D}" presName="aSpace" presStyleCnt="0"/>
      <dgm:spPr/>
    </dgm:pt>
    <dgm:pt modelId="{5FF09242-FCFF-4AE0-8912-C583CC7DA048}" type="pres">
      <dgm:prSet presAssocID="{C968CD1B-CCF2-4CC2-9422-F4099537ABE4}" presName="compNode" presStyleCnt="0"/>
      <dgm:spPr/>
    </dgm:pt>
    <dgm:pt modelId="{0925EED5-1EFB-453B-B774-A44FF4D2ABC2}" type="pres">
      <dgm:prSet presAssocID="{C968CD1B-CCF2-4CC2-9422-F4099537ABE4}" presName="aNode" presStyleLbl="bgShp" presStyleIdx="1" presStyleCnt="2"/>
      <dgm:spPr/>
      <dgm:t>
        <a:bodyPr/>
        <a:lstStyle/>
        <a:p>
          <a:endParaRPr lang="ru-RU"/>
        </a:p>
      </dgm:t>
    </dgm:pt>
    <dgm:pt modelId="{4A81A6DE-9F6F-416B-AF85-3003DA174B84}" type="pres">
      <dgm:prSet presAssocID="{C968CD1B-CCF2-4CC2-9422-F4099537ABE4}" presName="textNode" presStyleLbl="bgShp" presStyleIdx="1" presStyleCnt="2"/>
      <dgm:spPr/>
      <dgm:t>
        <a:bodyPr/>
        <a:lstStyle/>
        <a:p>
          <a:endParaRPr lang="ru-RU"/>
        </a:p>
      </dgm:t>
    </dgm:pt>
    <dgm:pt modelId="{25D14D9B-215F-441C-8F28-66817E16C6FE}" type="pres">
      <dgm:prSet presAssocID="{C968CD1B-CCF2-4CC2-9422-F4099537ABE4}" presName="compChildNode" presStyleCnt="0"/>
      <dgm:spPr/>
    </dgm:pt>
    <dgm:pt modelId="{782D46AE-1ED6-4796-9952-C72DFB75FE61}" type="pres">
      <dgm:prSet presAssocID="{C968CD1B-CCF2-4CC2-9422-F4099537ABE4}" presName="theInnerList" presStyleCnt="0"/>
      <dgm:spPr/>
    </dgm:pt>
    <dgm:pt modelId="{E061B9F8-3210-49C4-8B67-B900FF02505A}" type="pres">
      <dgm:prSet presAssocID="{A2EB9AF3-9195-4E92-B0AD-93D7FE63686B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B7BEA4-D472-4ADE-A64A-246A7258AD58}" type="pres">
      <dgm:prSet presAssocID="{A2EB9AF3-9195-4E92-B0AD-93D7FE63686B}" presName="aSpace2" presStyleCnt="0"/>
      <dgm:spPr/>
    </dgm:pt>
    <dgm:pt modelId="{AD4A81F3-FCEB-454E-91FC-F95E760811FD}" type="pres">
      <dgm:prSet presAssocID="{5349C6D8-F0FC-4CFE-915A-D23D1C02D35B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AE6A6B-26E0-45EE-AA53-D6842F2A19B2}" srcId="{401FB079-6D49-472F-8EAF-9EBDFDBE7EFB}" destId="{C968CD1B-CCF2-4CC2-9422-F4099537ABE4}" srcOrd="1" destOrd="0" parTransId="{198957FC-EF61-49A2-8DCF-47ECE89B2ED2}" sibTransId="{E7F2D44C-ED60-4E9B-B2F9-BF58AD174230}"/>
    <dgm:cxn modelId="{85C084DB-EA6B-4D9E-96B6-5B119C1979CB}" type="presOf" srcId="{C968CD1B-CCF2-4CC2-9422-F4099537ABE4}" destId="{0925EED5-1EFB-453B-B774-A44FF4D2ABC2}" srcOrd="0" destOrd="0" presId="urn:microsoft.com/office/officeart/2005/8/layout/lProcess2"/>
    <dgm:cxn modelId="{C3EA66BF-4C79-4FD7-9A30-E49B5058CFB8}" type="presOf" srcId="{EB22647E-9436-4208-ACB4-86ABC2016E4D}" destId="{E0EBB682-643D-408F-A1F1-C5C28B10C15A}" srcOrd="0" destOrd="0" presId="urn:microsoft.com/office/officeart/2005/8/layout/lProcess2"/>
    <dgm:cxn modelId="{41C05AC7-6699-4C03-9889-DF52C908E594}" srcId="{401FB079-6D49-472F-8EAF-9EBDFDBE7EFB}" destId="{6716C0F6-50CE-4EA9-867F-4C4ECE16D19D}" srcOrd="0" destOrd="0" parTransId="{4CBB2D80-8B4C-4B97-A269-3C148898A5FE}" sibTransId="{5C7A6044-F45C-485E-AA91-303BC03E8A62}"/>
    <dgm:cxn modelId="{9BB18D33-CF76-44BA-A155-23AA5967BCDB}" type="presOf" srcId="{C968CD1B-CCF2-4CC2-9422-F4099537ABE4}" destId="{4A81A6DE-9F6F-416B-AF85-3003DA174B84}" srcOrd="1" destOrd="0" presId="urn:microsoft.com/office/officeart/2005/8/layout/lProcess2"/>
    <dgm:cxn modelId="{F010D998-7684-4271-9BC0-5E56EF965923}" srcId="{F1DF2B79-294F-4B55-B1B2-42E2D6294E43}" destId="{3D9834E9-3308-4E93-AA7A-3196FAC5CAD0}" srcOrd="0" destOrd="0" parTransId="{7B9FD259-2460-490B-B366-D83CAD9C6CB5}" sibTransId="{0200B98E-F4CB-4628-B483-BF2872356763}"/>
    <dgm:cxn modelId="{185D0A6F-072B-43DD-807F-0C29ACB62D8A}" type="presOf" srcId="{3996868F-483D-4EE0-B608-ACA0EBBD287C}" destId="{AD4A81F3-FCEB-454E-91FC-F95E760811FD}" srcOrd="0" destOrd="1" presId="urn:microsoft.com/office/officeart/2005/8/layout/lProcess2"/>
    <dgm:cxn modelId="{756B2905-FA29-44F0-B5BF-FAAF80ABC3BB}" type="presOf" srcId="{3D9834E9-3308-4E93-AA7A-3196FAC5CAD0}" destId="{3C92EAAF-8A73-46DE-BAF2-81740D4882C9}" srcOrd="0" destOrd="1" presId="urn:microsoft.com/office/officeart/2005/8/layout/lProcess2"/>
    <dgm:cxn modelId="{C56BBEFF-4451-498E-A07A-02D2FAFA6B77}" srcId="{6716C0F6-50CE-4EA9-867F-4C4ECE16D19D}" destId="{F1DF2B79-294F-4B55-B1B2-42E2D6294E43}" srcOrd="0" destOrd="0" parTransId="{62998FF4-0800-4E56-8EF4-D908CEB10ABE}" sibTransId="{77F50BAC-D64D-431E-AB98-60F5D40801D8}"/>
    <dgm:cxn modelId="{98EF98C4-4D6D-4A29-B785-EDE5725A9775}" srcId="{6716C0F6-50CE-4EA9-867F-4C4ECE16D19D}" destId="{EB22647E-9436-4208-ACB4-86ABC2016E4D}" srcOrd="1" destOrd="0" parTransId="{AB652909-B71E-4DA9-B9DD-7FFCADC6A1CA}" sibTransId="{34AC3076-7E50-4D4D-80EF-D85D0F3AF386}"/>
    <dgm:cxn modelId="{E9D38438-1E6B-4824-ACDC-CD2096C28D99}" srcId="{5349C6D8-F0FC-4CFE-915A-D23D1C02D35B}" destId="{A2A9AE47-352B-44E4-9EED-0924AE09F9B2}" srcOrd="1" destOrd="0" parTransId="{2C18C05A-FD0C-44CD-A8B7-4A353AC25CEA}" sibTransId="{671549A7-2533-4A62-9342-577BA15C6F4D}"/>
    <dgm:cxn modelId="{FF875BC6-034B-4AA6-9D00-84CCDE2079B1}" type="presOf" srcId="{5349C6D8-F0FC-4CFE-915A-D23D1C02D35B}" destId="{AD4A81F3-FCEB-454E-91FC-F95E760811FD}" srcOrd="0" destOrd="0" presId="urn:microsoft.com/office/officeart/2005/8/layout/lProcess2"/>
    <dgm:cxn modelId="{8ED18AA8-DFB8-409C-A3FE-B30FDB9C9CF8}" srcId="{C968CD1B-CCF2-4CC2-9422-F4099537ABE4}" destId="{5349C6D8-F0FC-4CFE-915A-D23D1C02D35B}" srcOrd="1" destOrd="0" parTransId="{29F3DFA1-2450-4B5D-A416-B4864F4AD127}" sibTransId="{7BD7F926-32E4-4940-B1A7-B7A944F19554}"/>
    <dgm:cxn modelId="{1A857F7E-59A8-4779-861D-FAD4555805A4}" type="presOf" srcId="{6716C0F6-50CE-4EA9-867F-4C4ECE16D19D}" destId="{7A4EF63F-1FBE-4644-8E67-0EF74CEAD2E6}" srcOrd="1" destOrd="0" presId="urn:microsoft.com/office/officeart/2005/8/layout/lProcess2"/>
    <dgm:cxn modelId="{B7A74593-63AF-4E18-81DD-8C0100641C4A}" type="presOf" srcId="{F1DF2B79-294F-4B55-B1B2-42E2D6294E43}" destId="{3C92EAAF-8A73-46DE-BAF2-81740D4882C9}" srcOrd="0" destOrd="0" presId="urn:microsoft.com/office/officeart/2005/8/layout/lProcess2"/>
    <dgm:cxn modelId="{0EDF74AB-CC85-425C-8EEA-618C240E79D5}" srcId="{C968CD1B-CCF2-4CC2-9422-F4099537ABE4}" destId="{A2EB9AF3-9195-4E92-B0AD-93D7FE63686B}" srcOrd="0" destOrd="0" parTransId="{BD9F6803-994A-4B8C-AB82-E64B70487CA2}" sibTransId="{2CDE526D-8538-4820-A974-086F8C15EFA2}"/>
    <dgm:cxn modelId="{811C0164-395F-4180-9583-85AD78DCB1F2}" type="presOf" srcId="{A2EB9AF3-9195-4E92-B0AD-93D7FE63686B}" destId="{E061B9F8-3210-49C4-8B67-B900FF02505A}" srcOrd="0" destOrd="0" presId="urn:microsoft.com/office/officeart/2005/8/layout/lProcess2"/>
    <dgm:cxn modelId="{B64F1465-920A-4A93-9FF6-4BF2CEF40583}" type="presOf" srcId="{6716C0F6-50CE-4EA9-867F-4C4ECE16D19D}" destId="{B2382B48-1980-41B7-A5BB-21618E7A3309}" srcOrd="0" destOrd="0" presId="urn:microsoft.com/office/officeart/2005/8/layout/lProcess2"/>
    <dgm:cxn modelId="{121E806A-2DCF-4CD3-A883-1667FA021753}" type="presOf" srcId="{A2A9AE47-352B-44E4-9EED-0924AE09F9B2}" destId="{AD4A81F3-FCEB-454E-91FC-F95E760811FD}" srcOrd="0" destOrd="2" presId="urn:microsoft.com/office/officeart/2005/8/layout/lProcess2"/>
    <dgm:cxn modelId="{6F840874-7DDA-4A1B-941A-FF94E99B0DA1}" type="presOf" srcId="{401FB079-6D49-472F-8EAF-9EBDFDBE7EFB}" destId="{092234A7-6742-4AA2-94F0-00B1A3AA6276}" srcOrd="0" destOrd="0" presId="urn:microsoft.com/office/officeart/2005/8/layout/lProcess2"/>
    <dgm:cxn modelId="{A7AC723A-4169-4A0C-B93E-CD72DA20C129}" srcId="{5349C6D8-F0FC-4CFE-915A-D23D1C02D35B}" destId="{3996868F-483D-4EE0-B608-ACA0EBBD287C}" srcOrd="0" destOrd="0" parTransId="{93836914-0AB7-4A95-AE80-4492C7D94657}" sibTransId="{473A0602-E044-42C5-AC47-8D068D856E33}"/>
    <dgm:cxn modelId="{0A724FC4-310A-4482-939E-3396EE811FF5}" type="presParOf" srcId="{092234A7-6742-4AA2-94F0-00B1A3AA6276}" destId="{4E6F4AE9-9087-4CE1-8CE0-07343EF1551B}" srcOrd="0" destOrd="0" presId="urn:microsoft.com/office/officeart/2005/8/layout/lProcess2"/>
    <dgm:cxn modelId="{E0721779-CC6F-4B89-8A87-05F2D64104D6}" type="presParOf" srcId="{4E6F4AE9-9087-4CE1-8CE0-07343EF1551B}" destId="{B2382B48-1980-41B7-A5BB-21618E7A3309}" srcOrd="0" destOrd="0" presId="urn:microsoft.com/office/officeart/2005/8/layout/lProcess2"/>
    <dgm:cxn modelId="{BA7D5B20-0CB1-40EB-B8C7-A69CB97179B7}" type="presParOf" srcId="{4E6F4AE9-9087-4CE1-8CE0-07343EF1551B}" destId="{7A4EF63F-1FBE-4644-8E67-0EF74CEAD2E6}" srcOrd="1" destOrd="0" presId="urn:microsoft.com/office/officeart/2005/8/layout/lProcess2"/>
    <dgm:cxn modelId="{60003684-4BAF-4BE6-B936-4EFC2A899512}" type="presParOf" srcId="{4E6F4AE9-9087-4CE1-8CE0-07343EF1551B}" destId="{EFA9CC28-AE48-42BD-84AE-C8947E1AFD94}" srcOrd="2" destOrd="0" presId="urn:microsoft.com/office/officeart/2005/8/layout/lProcess2"/>
    <dgm:cxn modelId="{8439BD53-4495-4264-B3F1-E185082374BA}" type="presParOf" srcId="{EFA9CC28-AE48-42BD-84AE-C8947E1AFD94}" destId="{191C83AF-2C2A-438A-82B9-3AAC8B32372B}" srcOrd="0" destOrd="0" presId="urn:microsoft.com/office/officeart/2005/8/layout/lProcess2"/>
    <dgm:cxn modelId="{6A561DBB-63C6-4063-85B8-767DC3F244B9}" type="presParOf" srcId="{191C83AF-2C2A-438A-82B9-3AAC8B32372B}" destId="{3C92EAAF-8A73-46DE-BAF2-81740D4882C9}" srcOrd="0" destOrd="0" presId="urn:microsoft.com/office/officeart/2005/8/layout/lProcess2"/>
    <dgm:cxn modelId="{9811BE5D-4289-4459-A533-B3E0C7246A46}" type="presParOf" srcId="{191C83AF-2C2A-438A-82B9-3AAC8B32372B}" destId="{C6C82695-C600-47A8-814C-51B47899765A}" srcOrd="1" destOrd="0" presId="urn:microsoft.com/office/officeart/2005/8/layout/lProcess2"/>
    <dgm:cxn modelId="{EBEBC28D-E667-4A41-942C-B792E5F3B177}" type="presParOf" srcId="{191C83AF-2C2A-438A-82B9-3AAC8B32372B}" destId="{E0EBB682-643D-408F-A1F1-C5C28B10C15A}" srcOrd="2" destOrd="0" presId="urn:microsoft.com/office/officeart/2005/8/layout/lProcess2"/>
    <dgm:cxn modelId="{2A4C36CC-DB55-4506-A66D-94A011A2C7CC}" type="presParOf" srcId="{092234A7-6742-4AA2-94F0-00B1A3AA6276}" destId="{E8A0A6B9-F66C-4216-9B18-02A6010939D7}" srcOrd="1" destOrd="0" presId="urn:microsoft.com/office/officeart/2005/8/layout/lProcess2"/>
    <dgm:cxn modelId="{BBF0B0E9-3F9F-49DD-954B-239301A31366}" type="presParOf" srcId="{092234A7-6742-4AA2-94F0-00B1A3AA6276}" destId="{5FF09242-FCFF-4AE0-8912-C583CC7DA048}" srcOrd="2" destOrd="0" presId="urn:microsoft.com/office/officeart/2005/8/layout/lProcess2"/>
    <dgm:cxn modelId="{86707C46-9665-4FB2-83BD-C81E998BA0AB}" type="presParOf" srcId="{5FF09242-FCFF-4AE0-8912-C583CC7DA048}" destId="{0925EED5-1EFB-453B-B774-A44FF4D2ABC2}" srcOrd="0" destOrd="0" presId="urn:microsoft.com/office/officeart/2005/8/layout/lProcess2"/>
    <dgm:cxn modelId="{BD6DD7C5-4E46-40BD-AE12-BA3569616C2E}" type="presParOf" srcId="{5FF09242-FCFF-4AE0-8912-C583CC7DA048}" destId="{4A81A6DE-9F6F-416B-AF85-3003DA174B84}" srcOrd="1" destOrd="0" presId="urn:microsoft.com/office/officeart/2005/8/layout/lProcess2"/>
    <dgm:cxn modelId="{82352A5E-6812-4646-8F8A-200D0B0E23A1}" type="presParOf" srcId="{5FF09242-FCFF-4AE0-8912-C583CC7DA048}" destId="{25D14D9B-215F-441C-8F28-66817E16C6FE}" srcOrd="2" destOrd="0" presId="urn:microsoft.com/office/officeart/2005/8/layout/lProcess2"/>
    <dgm:cxn modelId="{0F6B3353-BC47-44AE-B3CF-0D70D24408D8}" type="presParOf" srcId="{25D14D9B-215F-441C-8F28-66817E16C6FE}" destId="{782D46AE-1ED6-4796-9952-C72DFB75FE61}" srcOrd="0" destOrd="0" presId="urn:microsoft.com/office/officeart/2005/8/layout/lProcess2"/>
    <dgm:cxn modelId="{7B920140-0B18-4712-B358-C924641C6D76}" type="presParOf" srcId="{782D46AE-1ED6-4796-9952-C72DFB75FE61}" destId="{E061B9F8-3210-49C4-8B67-B900FF02505A}" srcOrd="0" destOrd="0" presId="urn:microsoft.com/office/officeart/2005/8/layout/lProcess2"/>
    <dgm:cxn modelId="{CB9291B8-2DB6-41A9-9A3A-6BDA52D14FC3}" type="presParOf" srcId="{782D46AE-1ED6-4796-9952-C72DFB75FE61}" destId="{D0B7BEA4-D472-4ADE-A64A-246A7258AD58}" srcOrd="1" destOrd="0" presId="urn:microsoft.com/office/officeart/2005/8/layout/lProcess2"/>
    <dgm:cxn modelId="{F5A6AEE7-3496-4317-A7DE-7CE4F799AE2E}" type="presParOf" srcId="{782D46AE-1ED6-4796-9952-C72DFB75FE61}" destId="{AD4A81F3-FCEB-454E-91FC-F95E760811FD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222B10-18F7-436E-B016-CBCFB80795F0}" type="doc">
      <dgm:prSet loTypeId="urn:microsoft.com/office/officeart/2005/8/layout/lProcess2" loCatId="list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CEBCA5D8-D72E-4218-B338-E00EE18F6E69}">
      <dgm:prSet phldrT="[Текст]" custT="1"/>
      <dgm:spPr/>
      <dgm:t>
        <a:bodyPr/>
        <a:lstStyle/>
        <a:p>
          <a:r>
            <a:rPr lang="ru-RU" sz="2400" b="1" dirty="0" smtClean="0">
              <a:latin typeface="+mj-lt"/>
            </a:rPr>
            <a:t>Общее понятие</a:t>
          </a:r>
          <a:endParaRPr lang="ru-RU" sz="2400" b="1" dirty="0">
            <a:latin typeface="+mj-lt"/>
          </a:endParaRPr>
        </a:p>
      </dgm:t>
    </dgm:pt>
    <dgm:pt modelId="{B2620B75-E25B-4F3A-A232-F08A02F676B8}" type="parTrans" cxnId="{7B86DBF9-F146-450A-9071-05989FDE2E1C}">
      <dgm:prSet/>
      <dgm:spPr/>
      <dgm:t>
        <a:bodyPr/>
        <a:lstStyle/>
        <a:p>
          <a:endParaRPr lang="ru-RU"/>
        </a:p>
      </dgm:t>
    </dgm:pt>
    <dgm:pt modelId="{AC221766-36FB-4BC6-9DCB-8B0A641BC0C9}" type="sibTrans" cxnId="{7B86DBF9-F146-450A-9071-05989FDE2E1C}">
      <dgm:prSet/>
      <dgm:spPr/>
      <dgm:t>
        <a:bodyPr/>
        <a:lstStyle/>
        <a:p>
          <a:endParaRPr lang="ru-RU"/>
        </a:p>
      </dgm:t>
    </dgm:pt>
    <dgm:pt modelId="{7B3A4BF0-8C1A-4C5A-BB4F-9ACDD7A50885}">
      <dgm:prSet phldrT="[Текст]"/>
      <dgm:spPr/>
      <dgm:t>
        <a:bodyPr/>
        <a:lstStyle/>
        <a:p>
          <a:endParaRPr lang="ru-RU" dirty="0"/>
        </a:p>
      </dgm:t>
    </dgm:pt>
    <dgm:pt modelId="{74DC5B56-09BD-40E2-9C7B-D996BC934645}" type="parTrans" cxnId="{E0B16548-00AC-4144-84A9-2470D9B436A8}">
      <dgm:prSet/>
      <dgm:spPr/>
      <dgm:t>
        <a:bodyPr/>
        <a:lstStyle/>
        <a:p>
          <a:endParaRPr lang="ru-RU"/>
        </a:p>
      </dgm:t>
    </dgm:pt>
    <dgm:pt modelId="{E1F7030B-4058-4FB0-95DD-008E3241C12C}" type="sibTrans" cxnId="{E0B16548-00AC-4144-84A9-2470D9B436A8}">
      <dgm:prSet/>
      <dgm:spPr/>
      <dgm:t>
        <a:bodyPr/>
        <a:lstStyle/>
        <a:p>
          <a:endParaRPr lang="ru-RU"/>
        </a:p>
      </dgm:t>
    </dgm:pt>
    <dgm:pt modelId="{BB553503-6755-4DEF-9583-C3A0989B387C}">
      <dgm:prSet phldrT="[Текст]"/>
      <dgm:spPr/>
      <dgm:t>
        <a:bodyPr/>
        <a:lstStyle/>
        <a:p>
          <a:endParaRPr lang="ru-RU" dirty="0"/>
        </a:p>
      </dgm:t>
    </dgm:pt>
    <dgm:pt modelId="{261D426A-EF5E-4D28-AD3E-AF5DBE140FDF}" type="parTrans" cxnId="{A2CB60E4-4A7F-4C1E-B9A7-47A4606BBB2B}">
      <dgm:prSet/>
      <dgm:spPr/>
      <dgm:t>
        <a:bodyPr/>
        <a:lstStyle/>
        <a:p>
          <a:endParaRPr lang="ru-RU"/>
        </a:p>
      </dgm:t>
    </dgm:pt>
    <dgm:pt modelId="{177D658C-02B0-4645-B0B4-254D20B2D501}" type="sibTrans" cxnId="{A2CB60E4-4A7F-4C1E-B9A7-47A4606BBB2B}">
      <dgm:prSet/>
      <dgm:spPr/>
      <dgm:t>
        <a:bodyPr/>
        <a:lstStyle/>
        <a:p>
          <a:endParaRPr lang="ru-RU"/>
        </a:p>
      </dgm:t>
    </dgm:pt>
    <dgm:pt modelId="{1EBBF2DA-1930-4F8D-9532-39FB8B4D77EB}">
      <dgm:prSet phldrT="[Текст]" custT="1"/>
      <dgm:spPr/>
      <dgm:t>
        <a:bodyPr/>
        <a:lstStyle/>
        <a:p>
          <a:r>
            <a:rPr lang="ru-RU" sz="2400" b="1" dirty="0" smtClean="0">
              <a:latin typeface="+mj-lt"/>
            </a:rPr>
            <a:t>Частное понятие</a:t>
          </a:r>
          <a:endParaRPr lang="ru-RU" sz="2400" b="1" dirty="0">
            <a:latin typeface="+mj-lt"/>
          </a:endParaRPr>
        </a:p>
      </dgm:t>
    </dgm:pt>
    <dgm:pt modelId="{2095C5BB-3C2C-4AB2-84D1-669D3F7E8F0B}" type="parTrans" cxnId="{480E02F0-B586-4A6E-A58B-9496E80D1715}">
      <dgm:prSet/>
      <dgm:spPr/>
      <dgm:t>
        <a:bodyPr/>
        <a:lstStyle/>
        <a:p>
          <a:endParaRPr lang="ru-RU"/>
        </a:p>
      </dgm:t>
    </dgm:pt>
    <dgm:pt modelId="{63B474C3-EE44-4032-98A6-5B490DB1230A}" type="sibTrans" cxnId="{480E02F0-B586-4A6E-A58B-9496E80D1715}">
      <dgm:prSet/>
      <dgm:spPr/>
      <dgm:t>
        <a:bodyPr/>
        <a:lstStyle/>
        <a:p>
          <a:endParaRPr lang="ru-RU"/>
        </a:p>
      </dgm:t>
    </dgm:pt>
    <dgm:pt modelId="{1B7EE72F-8A58-44CC-8A91-4F8B1612AF30}">
      <dgm:prSet phldrT="[Текст]"/>
      <dgm:spPr/>
      <dgm:t>
        <a:bodyPr/>
        <a:lstStyle/>
        <a:p>
          <a:endParaRPr lang="ru-RU" dirty="0"/>
        </a:p>
      </dgm:t>
    </dgm:pt>
    <dgm:pt modelId="{9F771C38-BCB1-4838-932D-83812936274E}" type="parTrans" cxnId="{937DA1CC-25D9-49BC-A5DA-3B48EBA85661}">
      <dgm:prSet/>
      <dgm:spPr/>
      <dgm:t>
        <a:bodyPr/>
        <a:lstStyle/>
        <a:p>
          <a:endParaRPr lang="ru-RU"/>
        </a:p>
      </dgm:t>
    </dgm:pt>
    <dgm:pt modelId="{3B95C05C-4281-4AB1-95C2-1B458D1CFC33}" type="sibTrans" cxnId="{937DA1CC-25D9-49BC-A5DA-3B48EBA85661}">
      <dgm:prSet/>
      <dgm:spPr/>
      <dgm:t>
        <a:bodyPr/>
        <a:lstStyle/>
        <a:p>
          <a:endParaRPr lang="ru-RU"/>
        </a:p>
      </dgm:t>
    </dgm:pt>
    <dgm:pt modelId="{99A87D97-96D9-4CBA-ACBE-AAEF56BA4289}">
      <dgm:prSet phldrT="[Текст]"/>
      <dgm:spPr/>
      <dgm:t>
        <a:bodyPr/>
        <a:lstStyle/>
        <a:p>
          <a:endParaRPr lang="ru-RU" dirty="0"/>
        </a:p>
      </dgm:t>
    </dgm:pt>
    <dgm:pt modelId="{20C88F4A-49A9-4DDD-8675-DBF3036A2C01}" type="parTrans" cxnId="{5F8733D8-6BD3-4D65-BE89-A7A619826443}">
      <dgm:prSet/>
      <dgm:spPr/>
      <dgm:t>
        <a:bodyPr/>
        <a:lstStyle/>
        <a:p>
          <a:endParaRPr lang="ru-RU"/>
        </a:p>
      </dgm:t>
    </dgm:pt>
    <dgm:pt modelId="{82C3ED42-E49A-4240-810D-AB02AC8EE0BD}" type="sibTrans" cxnId="{5F8733D8-6BD3-4D65-BE89-A7A619826443}">
      <dgm:prSet/>
      <dgm:spPr/>
      <dgm:t>
        <a:bodyPr/>
        <a:lstStyle/>
        <a:p>
          <a:endParaRPr lang="ru-RU"/>
        </a:p>
      </dgm:t>
    </dgm:pt>
    <dgm:pt modelId="{8D33C37E-E298-444C-827C-6A439C401764}">
      <dgm:prSet phldrT="[Текст]"/>
      <dgm:spPr/>
      <dgm:t>
        <a:bodyPr/>
        <a:lstStyle/>
        <a:p>
          <a:endParaRPr lang="ru-RU" dirty="0"/>
        </a:p>
      </dgm:t>
    </dgm:pt>
    <dgm:pt modelId="{2307BBD7-8A1D-49F0-A1E6-0B8E8E498120}" type="parTrans" cxnId="{C90B7A3D-ED16-441B-883E-95181370BAF7}">
      <dgm:prSet/>
      <dgm:spPr/>
      <dgm:t>
        <a:bodyPr/>
        <a:lstStyle/>
        <a:p>
          <a:endParaRPr lang="ru-RU"/>
        </a:p>
      </dgm:t>
    </dgm:pt>
    <dgm:pt modelId="{9A01C025-E182-4B37-A4AC-D76A5BBFADEF}" type="sibTrans" cxnId="{C90B7A3D-ED16-441B-883E-95181370BAF7}">
      <dgm:prSet/>
      <dgm:spPr/>
      <dgm:t>
        <a:bodyPr/>
        <a:lstStyle/>
        <a:p>
          <a:endParaRPr lang="ru-RU"/>
        </a:p>
      </dgm:t>
    </dgm:pt>
    <dgm:pt modelId="{A0AA0492-4394-4AF3-A23A-29B7F30BDBB6}">
      <dgm:prSet phldrT="[Текст]"/>
      <dgm:spPr/>
      <dgm:t>
        <a:bodyPr/>
        <a:lstStyle/>
        <a:p>
          <a:endParaRPr lang="ru-RU" dirty="0"/>
        </a:p>
      </dgm:t>
    </dgm:pt>
    <dgm:pt modelId="{E377998B-D344-4076-9DD6-A96D84226AAE}" type="parTrans" cxnId="{FA619665-B56B-4FA5-BE4B-08F6583D7139}">
      <dgm:prSet/>
      <dgm:spPr/>
      <dgm:t>
        <a:bodyPr/>
        <a:lstStyle/>
        <a:p>
          <a:endParaRPr lang="ru-RU"/>
        </a:p>
      </dgm:t>
    </dgm:pt>
    <dgm:pt modelId="{100EBC1D-C146-4F7A-A228-C59169007D31}" type="sibTrans" cxnId="{FA619665-B56B-4FA5-BE4B-08F6583D7139}">
      <dgm:prSet/>
      <dgm:spPr/>
      <dgm:t>
        <a:bodyPr/>
        <a:lstStyle/>
        <a:p>
          <a:endParaRPr lang="ru-RU"/>
        </a:p>
      </dgm:t>
    </dgm:pt>
    <dgm:pt modelId="{2DE914D2-8073-4EBB-8848-C4830499D3DD}">
      <dgm:prSet phldrT="[Текст]"/>
      <dgm:spPr/>
      <dgm:t>
        <a:bodyPr/>
        <a:lstStyle/>
        <a:p>
          <a:endParaRPr lang="ru-RU" dirty="0"/>
        </a:p>
      </dgm:t>
    </dgm:pt>
    <dgm:pt modelId="{17E1ADB2-CB32-42DA-8CD5-EB3454547F04}" type="parTrans" cxnId="{25656732-A69C-4A9D-964C-5DF46F414236}">
      <dgm:prSet/>
      <dgm:spPr/>
      <dgm:t>
        <a:bodyPr/>
        <a:lstStyle/>
        <a:p>
          <a:endParaRPr lang="ru-RU"/>
        </a:p>
      </dgm:t>
    </dgm:pt>
    <dgm:pt modelId="{CD1D064D-7668-4975-8D64-EB2F7704218A}" type="sibTrans" cxnId="{25656732-A69C-4A9D-964C-5DF46F414236}">
      <dgm:prSet/>
      <dgm:spPr/>
      <dgm:t>
        <a:bodyPr/>
        <a:lstStyle/>
        <a:p>
          <a:endParaRPr lang="ru-RU"/>
        </a:p>
      </dgm:t>
    </dgm:pt>
    <dgm:pt modelId="{C6F17B9D-B9B4-49AB-B754-A3A1BEC77BB7}">
      <dgm:prSet phldrT="[Текст]"/>
      <dgm:spPr/>
      <dgm:t>
        <a:bodyPr/>
        <a:lstStyle/>
        <a:p>
          <a:endParaRPr lang="ru-RU" dirty="0"/>
        </a:p>
      </dgm:t>
    </dgm:pt>
    <dgm:pt modelId="{31E11B19-B451-486C-A1DF-A6D81AD9D219}" type="parTrans" cxnId="{0B699244-0D17-4C0D-8E79-5314B4E2394A}">
      <dgm:prSet/>
      <dgm:spPr/>
      <dgm:t>
        <a:bodyPr/>
        <a:lstStyle/>
        <a:p>
          <a:endParaRPr lang="ru-RU"/>
        </a:p>
      </dgm:t>
    </dgm:pt>
    <dgm:pt modelId="{D9CAE502-E654-4D74-AC26-8EDBEA379A1D}" type="sibTrans" cxnId="{0B699244-0D17-4C0D-8E79-5314B4E2394A}">
      <dgm:prSet/>
      <dgm:spPr/>
      <dgm:t>
        <a:bodyPr/>
        <a:lstStyle/>
        <a:p>
          <a:endParaRPr lang="ru-RU"/>
        </a:p>
      </dgm:t>
    </dgm:pt>
    <dgm:pt modelId="{C17BDD5E-F55B-49FA-BDFC-FC8268A23692}" type="pres">
      <dgm:prSet presAssocID="{D6222B10-18F7-436E-B016-CBCFB80795F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74963F-6231-47C4-AB97-9706298D1833}" type="pres">
      <dgm:prSet presAssocID="{CEBCA5D8-D72E-4218-B338-E00EE18F6E69}" presName="compNode" presStyleCnt="0"/>
      <dgm:spPr/>
    </dgm:pt>
    <dgm:pt modelId="{630603D7-D222-40FB-918B-DB7BBFC96555}" type="pres">
      <dgm:prSet presAssocID="{CEBCA5D8-D72E-4218-B338-E00EE18F6E69}" presName="aNode" presStyleLbl="bgShp" presStyleIdx="0" presStyleCnt="2"/>
      <dgm:spPr/>
      <dgm:t>
        <a:bodyPr/>
        <a:lstStyle/>
        <a:p>
          <a:endParaRPr lang="ru-RU"/>
        </a:p>
      </dgm:t>
    </dgm:pt>
    <dgm:pt modelId="{5806B2EE-26BA-432F-B41E-988605726FEC}" type="pres">
      <dgm:prSet presAssocID="{CEBCA5D8-D72E-4218-B338-E00EE18F6E69}" presName="textNode" presStyleLbl="bgShp" presStyleIdx="0" presStyleCnt="2"/>
      <dgm:spPr/>
      <dgm:t>
        <a:bodyPr/>
        <a:lstStyle/>
        <a:p>
          <a:endParaRPr lang="ru-RU"/>
        </a:p>
      </dgm:t>
    </dgm:pt>
    <dgm:pt modelId="{592CD92D-0F35-4284-81BA-E90B6912A55C}" type="pres">
      <dgm:prSet presAssocID="{CEBCA5D8-D72E-4218-B338-E00EE18F6E69}" presName="compChildNode" presStyleCnt="0"/>
      <dgm:spPr/>
    </dgm:pt>
    <dgm:pt modelId="{E5834C48-D759-4861-846E-9BF00A018B4B}" type="pres">
      <dgm:prSet presAssocID="{CEBCA5D8-D72E-4218-B338-E00EE18F6E69}" presName="theInnerList" presStyleCnt="0"/>
      <dgm:spPr/>
    </dgm:pt>
    <dgm:pt modelId="{9C9F35B6-0589-4090-90F4-10BDDCFB8C15}" type="pres">
      <dgm:prSet presAssocID="{7B3A4BF0-8C1A-4C5A-BB4F-9ACDD7A50885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1077D0-6971-4A30-8FDC-A7C78492BB90}" type="pres">
      <dgm:prSet presAssocID="{7B3A4BF0-8C1A-4C5A-BB4F-9ACDD7A50885}" presName="aSpace2" presStyleCnt="0"/>
      <dgm:spPr/>
    </dgm:pt>
    <dgm:pt modelId="{EC83A847-323E-4ED1-8099-727A1FC64607}" type="pres">
      <dgm:prSet presAssocID="{BB553503-6755-4DEF-9583-C3A0989B387C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53776B-E674-4118-8716-2A903D574D8A}" type="pres">
      <dgm:prSet presAssocID="{BB553503-6755-4DEF-9583-C3A0989B387C}" presName="aSpace2" presStyleCnt="0"/>
      <dgm:spPr/>
    </dgm:pt>
    <dgm:pt modelId="{6467F6CE-20EC-4CF0-9EE3-A039F84802C9}" type="pres">
      <dgm:prSet presAssocID="{C6F17B9D-B9B4-49AB-B754-A3A1BEC77BB7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254EDD-153A-4486-9C05-9E6FE69A3A66}" type="pres">
      <dgm:prSet presAssocID="{C6F17B9D-B9B4-49AB-B754-A3A1BEC77BB7}" presName="aSpace2" presStyleCnt="0"/>
      <dgm:spPr/>
    </dgm:pt>
    <dgm:pt modelId="{2F4CCE78-2665-4AA1-8AAA-4091CBC072B4}" type="pres">
      <dgm:prSet presAssocID="{2DE914D2-8073-4EBB-8848-C4830499D3DD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91A261-28D0-4767-AC8A-645ADE57F896}" type="pres">
      <dgm:prSet presAssocID="{CEBCA5D8-D72E-4218-B338-E00EE18F6E69}" presName="aSpace" presStyleCnt="0"/>
      <dgm:spPr/>
    </dgm:pt>
    <dgm:pt modelId="{F2CD1A9C-589A-4E1E-853F-DEFD4DD371A6}" type="pres">
      <dgm:prSet presAssocID="{1EBBF2DA-1930-4F8D-9532-39FB8B4D77EB}" presName="compNode" presStyleCnt="0"/>
      <dgm:spPr/>
    </dgm:pt>
    <dgm:pt modelId="{C860CFD3-F92F-4176-8E52-E85111FB4B35}" type="pres">
      <dgm:prSet presAssocID="{1EBBF2DA-1930-4F8D-9532-39FB8B4D77EB}" presName="aNode" presStyleLbl="bgShp" presStyleIdx="1" presStyleCnt="2"/>
      <dgm:spPr/>
      <dgm:t>
        <a:bodyPr/>
        <a:lstStyle/>
        <a:p>
          <a:endParaRPr lang="ru-RU"/>
        </a:p>
      </dgm:t>
    </dgm:pt>
    <dgm:pt modelId="{D016AFCA-4545-438A-9C62-620D58640D68}" type="pres">
      <dgm:prSet presAssocID="{1EBBF2DA-1930-4F8D-9532-39FB8B4D77EB}" presName="textNode" presStyleLbl="bgShp" presStyleIdx="1" presStyleCnt="2"/>
      <dgm:spPr/>
      <dgm:t>
        <a:bodyPr/>
        <a:lstStyle/>
        <a:p>
          <a:endParaRPr lang="ru-RU"/>
        </a:p>
      </dgm:t>
    </dgm:pt>
    <dgm:pt modelId="{CA09364C-52F7-47BA-B504-3EE562EADDEE}" type="pres">
      <dgm:prSet presAssocID="{1EBBF2DA-1930-4F8D-9532-39FB8B4D77EB}" presName="compChildNode" presStyleCnt="0"/>
      <dgm:spPr/>
    </dgm:pt>
    <dgm:pt modelId="{3DD4A07A-D6CA-4737-BEE1-8160F17B92A7}" type="pres">
      <dgm:prSet presAssocID="{1EBBF2DA-1930-4F8D-9532-39FB8B4D77EB}" presName="theInnerList" presStyleCnt="0"/>
      <dgm:spPr/>
    </dgm:pt>
    <dgm:pt modelId="{B3781E47-21DC-4EB0-93C2-77472B951947}" type="pres">
      <dgm:prSet presAssocID="{1B7EE72F-8A58-44CC-8A91-4F8B1612AF30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37D2EC-4E83-440A-B194-0FD82E358B98}" type="pres">
      <dgm:prSet presAssocID="{1B7EE72F-8A58-44CC-8A91-4F8B1612AF30}" presName="aSpace2" presStyleCnt="0"/>
      <dgm:spPr/>
    </dgm:pt>
    <dgm:pt modelId="{E5F98EB0-DD52-4A50-8283-A6B506FD3B93}" type="pres">
      <dgm:prSet presAssocID="{99A87D97-96D9-4CBA-ACBE-AAEF56BA4289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B34DF5-0906-4D54-ADE2-C57FE8429C05}" type="pres">
      <dgm:prSet presAssocID="{99A87D97-96D9-4CBA-ACBE-AAEF56BA4289}" presName="aSpace2" presStyleCnt="0"/>
      <dgm:spPr/>
    </dgm:pt>
    <dgm:pt modelId="{ACB7E4FA-2E74-4224-8904-B01DDB221262}" type="pres">
      <dgm:prSet presAssocID="{8D33C37E-E298-444C-827C-6A439C401764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EE7B72-99BB-45EE-98B9-D5286C3972AD}" type="pres">
      <dgm:prSet presAssocID="{8D33C37E-E298-444C-827C-6A439C401764}" presName="aSpace2" presStyleCnt="0"/>
      <dgm:spPr/>
    </dgm:pt>
    <dgm:pt modelId="{1E432C44-1EED-481B-B33D-2046DD15FD68}" type="pres">
      <dgm:prSet presAssocID="{A0AA0492-4394-4AF3-A23A-29B7F30BDBB6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0E02F0-B586-4A6E-A58B-9496E80D1715}" srcId="{D6222B10-18F7-436E-B016-CBCFB80795F0}" destId="{1EBBF2DA-1930-4F8D-9532-39FB8B4D77EB}" srcOrd="1" destOrd="0" parTransId="{2095C5BB-3C2C-4AB2-84D1-669D3F7E8F0B}" sibTransId="{63B474C3-EE44-4032-98A6-5B490DB1230A}"/>
    <dgm:cxn modelId="{C6CE72B6-B1D0-4AA8-900D-60D194BC4DC6}" type="presOf" srcId="{1EBBF2DA-1930-4F8D-9532-39FB8B4D77EB}" destId="{D016AFCA-4545-438A-9C62-620D58640D68}" srcOrd="1" destOrd="0" presId="urn:microsoft.com/office/officeart/2005/8/layout/lProcess2"/>
    <dgm:cxn modelId="{2428EDAE-BCF8-4917-8DFF-E73248687D6A}" type="presOf" srcId="{CEBCA5D8-D72E-4218-B338-E00EE18F6E69}" destId="{630603D7-D222-40FB-918B-DB7BBFC96555}" srcOrd="0" destOrd="0" presId="urn:microsoft.com/office/officeart/2005/8/layout/lProcess2"/>
    <dgm:cxn modelId="{F5D2B953-5DBD-4DC0-BE42-9FD3F5D3318B}" type="presOf" srcId="{C6F17B9D-B9B4-49AB-B754-A3A1BEC77BB7}" destId="{6467F6CE-20EC-4CF0-9EE3-A039F84802C9}" srcOrd="0" destOrd="0" presId="urn:microsoft.com/office/officeart/2005/8/layout/lProcess2"/>
    <dgm:cxn modelId="{5F8733D8-6BD3-4D65-BE89-A7A619826443}" srcId="{1EBBF2DA-1930-4F8D-9532-39FB8B4D77EB}" destId="{99A87D97-96D9-4CBA-ACBE-AAEF56BA4289}" srcOrd="1" destOrd="0" parTransId="{20C88F4A-49A9-4DDD-8675-DBF3036A2C01}" sibTransId="{82C3ED42-E49A-4240-810D-AB02AC8EE0BD}"/>
    <dgm:cxn modelId="{A2CB60E4-4A7F-4C1E-B9A7-47A4606BBB2B}" srcId="{CEBCA5D8-D72E-4218-B338-E00EE18F6E69}" destId="{BB553503-6755-4DEF-9583-C3A0989B387C}" srcOrd="1" destOrd="0" parTransId="{261D426A-EF5E-4D28-AD3E-AF5DBE140FDF}" sibTransId="{177D658C-02B0-4645-B0B4-254D20B2D501}"/>
    <dgm:cxn modelId="{7B86DBF9-F146-450A-9071-05989FDE2E1C}" srcId="{D6222B10-18F7-436E-B016-CBCFB80795F0}" destId="{CEBCA5D8-D72E-4218-B338-E00EE18F6E69}" srcOrd="0" destOrd="0" parTransId="{B2620B75-E25B-4F3A-A232-F08A02F676B8}" sibTransId="{AC221766-36FB-4BC6-9DCB-8B0A641BC0C9}"/>
    <dgm:cxn modelId="{53B68796-9B36-431A-A1A0-8A28E106EC66}" type="presOf" srcId="{CEBCA5D8-D72E-4218-B338-E00EE18F6E69}" destId="{5806B2EE-26BA-432F-B41E-988605726FEC}" srcOrd="1" destOrd="0" presId="urn:microsoft.com/office/officeart/2005/8/layout/lProcess2"/>
    <dgm:cxn modelId="{EEA171C0-8047-4425-8D32-84443D5E070D}" type="presOf" srcId="{8D33C37E-E298-444C-827C-6A439C401764}" destId="{ACB7E4FA-2E74-4224-8904-B01DDB221262}" srcOrd="0" destOrd="0" presId="urn:microsoft.com/office/officeart/2005/8/layout/lProcess2"/>
    <dgm:cxn modelId="{DFDE952A-8F26-4E70-99F9-F2D345DFBDB6}" type="presOf" srcId="{2DE914D2-8073-4EBB-8848-C4830499D3DD}" destId="{2F4CCE78-2665-4AA1-8AAA-4091CBC072B4}" srcOrd="0" destOrd="0" presId="urn:microsoft.com/office/officeart/2005/8/layout/lProcess2"/>
    <dgm:cxn modelId="{C90B7A3D-ED16-441B-883E-95181370BAF7}" srcId="{1EBBF2DA-1930-4F8D-9532-39FB8B4D77EB}" destId="{8D33C37E-E298-444C-827C-6A439C401764}" srcOrd="2" destOrd="0" parTransId="{2307BBD7-8A1D-49F0-A1E6-0B8E8E498120}" sibTransId="{9A01C025-E182-4B37-A4AC-D76A5BBFADEF}"/>
    <dgm:cxn modelId="{77397F00-DA38-46B8-90C0-AA81CDA3B775}" type="presOf" srcId="{1EBBF2DA-1930-4F8D-9532-39FB8B4D77EB}" destId="{C860CFD3-F92F-4176-8E52-E85111FB4B35}" srcOrd="0" destOrd="0" presId="urn:microsoft.com/office/officeart/2005/8/layout/lProcess2"/>
    <dgm:cxn modelId="{2CCFF7A0-7F46-4C26-853C-320EBF8660F1}" type="presOf" srcId="{1B7EE72F-8A58-44CC-8A91-4F8B1612AF30}" destId="{B3781E47-21DC-4EB0-93C2-77472B951947}" srcOrd="0" destOrd="0" presId="urn:microsoft.com/office/officeart/2005/8/layout/lProcess2"/>
    <dgm:cxn modelId="{25656732-A69C-4A9D-964C-5DF46F414236}" srcId="{CEBCA5D8-D72E-4218-B338-E00EE18F6E69}" destId="{2DE914D2-8073-4EBB-8848-C4830499D3DD}" srcOrd="3" destOrd="0" parTransId="{17E1ADB2-CB32-42DA-8CD5-EB3454547F04}" sibTransId="{CD1D064D-7668-4975-8D64-EB2F7704218A}"/>
    <dgm:cxn modelId="{FA619665-B56B-4FA5-BE4B-08F6583D7139}" srcId="{1EBBF2DA-1930-4F8D-9532-39FB8B4D77EB}" destId="{A0AA0492-4394-4AF3-A23A-29B7F30BDBB6}" srcOrd="3" destOrd="0" parTransId="{E377998B-D344-4076-9DD6-A96D84226AAE}" sibTransId="{100EBC1D-C146-4F7A-A228-C59169007D31}"/>
    <dgm:cxn modelId="{35EAC317-1DF1-4783-8428-5A18312CC33B}" type="presOf" srcId="{BB553503-6755-4DEF-9583-C3A0989B387C}" destId="{EC83A847-323E-4ED1-8099-727A1FC64607}" srcOrd="0" destOrd="0" presId="urn:microsoft.com/office/officeart/2005/8/layout/lProcess2"/>
    <dgm:cxn modelId="{DEBB1B02-3810-4B49-A47F-99B17DBFD6EE}" type="presOf" srcId="{7B3A4BF0-8C1A-4C5A-BB4F-9ACDD7A50885}" destId="{9C9F35B6-0589-4090-90F4-10BDDCFB8C15}" srcOrd="0" destOrd="0" presId="urn:microsoft.com/office/officeart/2005/8/layout/lProcess2"/>
    <dgm:cxn modelId="{E0B16548-00AC-4144-84A9-2470D9B436A8}" srcId="{CEBCA5D8-D72E-4218-B338-E00EE18F6E69}" destId="{7B3A4BF0-8C1A-4C5A-BB4F-9ACDD7A50885}" srcOrd="0" destOrd="0" parTransId="{74DC5B56-09BD-40E2-9C7B-D996BC934645}" sibTransId="{E1F7030B-4058-4FB0-95DD-008E3241C12C}"/>
    <dgm:cxn modelId="{C9F17872-7004-42CE-8150-82912DF6DD6A}" type="presOf" srcId="{D6222B10-18F7-436E-B016-CBCFB80795F0}" destId="{C17BDD5E-F55B-49FA-BDFC-FC8268A23692}" srcOrd="0" destOrd="0" presId="urn:microsoft.com/office/officeart/2005/8/layout/lProcess2"/>
    <dgm:cxn modelId="{586CC897-2978-43D7-A983-1284DC6CBDD2}" type="presOf" srcId="{99A87D97-96D9-4CBA-ACBE-AAEF56BA4289}" destId="{E5F98EB0-DD52-4A50-8283-A6B506FD3B93}" srcOrd="0" destOrd="0" presId="urn:microsoft.com/office/officeart/2005/8/layout/lProcess2"/>
    <dgm:cxn modelId="{937DA1CC-25D9-49BC-A5DA-3B48EBA85661}" srcId="{1EBBF2DA-1930-4F8D-9532-39FB8B4D77EB}" destId="{1B7EE72F-8A58-44CC-8A91-4F8B1612AF30}" srcOrd="0" destOrd="0" parTransId="{9F771C38-BCB1-4838-932D-83812936274E}" sibTransId="{3B95C05C-4281-4AB1-95C2-1B458D1CFC33}"/>
    <dgm:cxn modelId="{D2846BC9-7EFD-480B-BEE7-8FAFD0B672DA}" type="presOf" srcId="{A0AA0492-4394-4AF3-A23A-29B7F30BDBB6}" destId="{1E432C44-1EED-481B-B33D-2046DD15FD68}" srcOrd="0" destOrd="0" presId="urn:microsoft.com/office/officeart/2005/8/layout/lProcess2"/>
    <dgm:cxn modelId="{0B699244-0D17-4C0D-8E79-5314B4E2394A}" srcId="{CEBCA5D8-D72E-4218-B338-E00EE18F6E69}" destId="{C6F17B9D-B9B4-49AB-B754-A3A1BEC77BB7}" srcOrd="2" destOrd="0" parTransId="{31E11B19-B451-486C-A1DF-A6D81AD9D219}" sibTransId="{D9CAE502-E654-4D74-AC26-8EDBEA379A1D}"/>
    <dgm:cxn modelId="{B28B9ADC-D218-44CC-9430-F946DD96C87A}" type="presParOf" srcId="{C17BDD5E-F55B-49FA-BDFC-FC8268A23692}" destId="{7074963F-6231-47C4-AB97-9706298D1833}" srcOrd="0" destOrd="0" presId="urn:microsoft.com/office/officeart/2005/8/layout/lProcess2"/>
    <dgm:cxn modelId="{3D94F829-EDB6-451F-A4AB-6E6EE6B2FD8C}" type="presParOf" srcId="{7074963F-6231-47C4-AB97-9706298D1833}" destId="{630603D7-D222-40FB-918B-DB7BBFC96555}" srcOrd="0" destOrd="0" presId="urn:microsoft.com/office/officeart/2005/8/layout/lProcess2"/>
    <dgm:cxn modelId="{FFB332FF-C6A5-448B-8FA1-020E6DE0BA8E}" type="presParOf" srcId="{7074963F-6231-47C4-AB97-9706298D1833}" destId="{5806B2EE-26BA-432F-B41E-988605726FEC}" srcOrd="1" destOrd="0" presId="urn:microsoft.com/office/officeart/2005/8/layout/lProcess2"/>
    <dgm:cxn modelId="{1970DB81-222E-4607-9231-30D6DB3FCF6B}" type="presParOf" srcId="{7074963F-6231-47C4-AB97-9706298D1833}" destId="{592CD92D-0F35-4284-81BA-E90B6912A55C}" srcOrd="2" destOrd="0" presId="urn:microsoft.com/office/officeart/2005/8/layout/lProcess2"/>
    <dgm:cxn modelId="{4F4A096C-E1FA-441C-B34C-B02B824C300D}" type="presParOf" srcId="{592CD92D-0F35-4284-81BA-E90B6912A55C}" destId="{E5834C48-D759-4861-846E-9BF00A018B4B}" srcOrd="0" destOrd="0" presId="urn:microsoft.com/office/officeart/2005/8/layout/lProcess2"/>
    <dgm:cxn modelId="{42B84ECB-852B-4D57-B179-C95B03B6CB1D}" type="presParOf" srcId="{E5834C48-D759-4861-846E-9BF00A018B4B}" destId="{9C9F35B6-0589-4090-90F4-10BDDCFB8C15}" srcOrd="0" destOrd="0" presId="urn:microsoft.com/office/officeart/2005/8/layout/lProcess2"/>
    <dgm:cxn modelId="{8CA93792-0803-4A89-9C9A-181665521C20}" type="presParOf" srcId="{E5834C48-D759-4861-846E-9BF00A018B4B}" destId="{411077D0-6971-4A30-8FDC-A7C78492BB90}" srcOrd="1" destOrd="0" presId="urn:microsoft.com/office/officeart/2005/8/layout/lProcess2"/>
    <dgm:cxn modelId="{482B40FE-6004-4DC1-AD9B-6C627452D4F8}" type="presParOf" srcId="{E5834C48-D759-4861-846E-9BF00A018B4B}" destId="{EC83A847-323E-4ED1-8099-727A1FC64607}" srcOrd="2" destOrd="0" presId="urn:microsoft.com/office/officeart/2005/8/layout/lProcess2"/>
    <dgm:cxn modelId="{21A7432A-6BD5-4890-9039-8FBFCE93BE60}" type="presParOf" srcId="{E5834C48-D759-4861-846E-9BF00A018B4B}" destId="{9E53776B-E674-4118-8716-2A903D574D8A}" srcOrd="3" destOrd="0" presId="urn:microsoft.com/office/officeart/2005/8/layout/lProcess2"/>
    <dgm:cxn modelId="{3B7DB5EB-77D5-4DD2-A065-7C7998104309}" type="presParOf" srcId="{E5834C48-D759-4861-846E-9BF00A018B4B}" destId="{6467F6CE-20EC-4CF0-9EE3-A039F84802C9}" srcOrd="4" destOrd="0" presId="urn:microsoft.com/office/officeart/2005/8/layout/lProcess2"/>
    <dgm:cxn modelId="{E4D224D7-0C36-40BF-A6A5-AC40AE7BB959}" type="presParOf" srcId="{E5834C48-D759-4861-846E-9BF00A018B4B}" destId="{AC254EDD-153A-4486-9C05-9E6FE69A3A66}" srcOrd="5" destOrd="0" presId="urn:microsoft.com/office/officeart/2005/8/layout/lProcess2"/>
    <dgm:cxn modelId="{237363F6-0D96-4EE5-AA2C-A30410B8F1AD}" type="presParOf" srcId="{E5834C48-D759-4861-846E-9BF00A018B4B}" destId="{2F4CCE78-2665-4AA1-8AAA-4091CBC072B4}" srcOrd="6" destOrd="0" presId="urn:microsoft.com/office/officeart/2005/8/layout/lProcess2"/>
    <dgm:cxn modelId="{B22017BB-616D-4F21-A72E-6937D1D4ACC5}" type="presParOf" srcId="{C17BDD5E-F55B-49FA-BDFC-FC8268A23692}" destId="{6A91A261-28D0-4767-AC8A-645ADE57F896}" srcOrd="1" destOrd="0" presId="urn:microsoft.com/office/officeart/2005/8/layout/lProcess2"/>
    <dgm:cxn modelId="{BF5DCF10-C56A-4871-A0E1-A625E0A07957}" type="presParOf" srcId="{C17BDD5E-F55B-49FA-BDFC-FC8268A23692}" destId="{F2CD1A9C-589A-4E1E-853F-DEFD4DD371A6}" srcOrd="2" destOrd="0" presId="urn:microsoft.com/office/officeart/2005/8/layout/lProcess2"/>
    <dgm:cxn modelId="{F6777D67-1411-4512-B950-E508A903A271}" type="presParOf" srcId="{F2CD1A9C-589A-4E1E-853F-DEFD4DD371A6}" destId="{C860CFD3-F92F-4176-8E52-E85111FB4B35}" srcOrd="0" destOrd="0" presId="urn:microsoft.com/office/officeart/2005/8/layout/lProcess2"/>
    <dgm:cxn modelId="{2691667F-DF6D-4A48-84BA-780952D1C975}" type="presParOf" srcId="{F2CD1A9C-589A-4E1E-853F-DEFD4DD371A6}" destId="{D016AFCA-4545-438A-9C62-620D58640D68}" srcOrd="1" destOrd="0" presId="urn:microsoft.com/office/officeart/2005/8/layout/lProcess2"/>
    <dgm:cxn modelId="{3B5F7048-92FE-45B7-8FE2-0432BC6C0CF6}" type="presParOf" srcId="{F2CD1A9C-589A-4E1E-853F-DEFD4DD371A6}" destId="{CA09364C-52F7-47BA-B504-3EE562EADDEE}" srcOrd="2" destOrd="0" presId="urn:microsoft.com/office/officeart/2005/8/layout/lProcess2"/>
    <dgm:cxn modelId="{35A8183E-F86A-4155-8DAB-4CD71BB8F547}" type="presParOf" srcId="{CA09364C-52F7-47BA-B504-3EE562EADDEE}" destId="{3DD4A07A-D6CA-4737-BEE1-8160F17B92A7}" srcOrd="0" destOrd="0" presId="urn:microsoft.com/office/officeart/2005/8/layout/lProcess2"/>
    <dgm:cxn modelId="{C9FC1AEE-CB73-484E-85FF-D72ED8CB408A}" type="presParOf" srcId="{3DD4A07A-D6CA-4737-BEE1-8160F17B92A7}" destId="{B3781E47-21DC-4EB0-93C2-77472B951947}" srcOrd="0" destOrd="0" presId="urn:microsoft.com/office/officeart/2005/8/layout/lProcess2"/>
    <dgm:cxn modelId="{CA2EA91E-7C32-414B-9E2F-DD7F5D2E413D}" type="presParOf" srcId="{3DD4A07A-D6CA-4737-BEE1-8160F17B92A7}" destId="{F237D2EC-4E83-440A-B194-0FD82E358B98}" srcOrd="1" destOrd="0" presId="urn:microsoft.com/office/officeart/2005/8/layout/lProcess2"/>
    <dgm:cxn modelId="{B5F18768-FABD-4091-9E35-139890CC1918}" type="presParOf" srcId="{3DD4A07A-D6CA-4737-BEE1-8160F17B92A7}" destId="{E5F98EB0-DD52-4A50-8283-A6B506FD3B93}" srcOrd="2" destOrd="0" presId="urn:microsoft.com/office/officeart/2005/8/layout/lProcess2"/>
    <dgm:cxn modelId="{952EC4CC-307C-4A60-876A-60AC4359E8B1}" type="presParOf" srcId="{3DD4A07A-D6CA-4737-BEE1-8160F17B92A7}" destId="{DCB34DF5-0906-4D54-ADE2-C57FE8429C05}" srcOrd="3" destOrd="0" presId="urn:microsoft.com/office/officeart/2005/8/layout/lProcess2"/>
    <dgm:cxn modelId="{B5C4DAFF-C768-4B88-9238-1D78259730D1}" type="presParOf" srcId="{3DD4A07A-D6CA-4737-BEE1-8160F17B92A7}" destId="{ACB7E4FA-2E74-4224-8904-B01DDB221262}" srcOrd="4" destOrd="0" presId="urn:microsoft.com/office/officeart/2005/8/layout/lProcess2"/>
    <dgm:cxn modelId="{4FEB53FE-1449-4379-A874-5D9C6AFA628B}" type="presParOf" srcId="{3DD4A07A-D6CA-4737-BEE1-8160F17B92A7}" destId="{BFEE7B72-99BB-45EE-98B9-D5286C3972AD}" srcOrd="5" destOrd="0" presId="urn:microsoft.com/office/officeart/2005/8/layout/lProcess2"/>
    <dgm:cxn modelId="{27A6FFF3-CBCB-4586-8FC0-7887CBC417B7}" type="presParOf" srcId="{3DD4A07A-D6CA-4737-BEE1-8160F17B92A7}" destId="{1E432C44-1EED-481B-B33D-2046DD15FD68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222B10-18F7-436E-B016-CBCFB80795F0}" type="doc">
      <dgm:prSet loTypeId="urn:microsoft.com/office/officeart/2005/8/layout/lProcess2" loCatId="list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CEBCA5D8-D72E-4218-B338-E00EE18F6E69}">
      <dgm:prSet phldrT="[Текст]" custT="1"/>
      <dgm:spPr/>
      <dgm:t>
        <a:bodyPr/>
        <a:lstStyle/>
        <a:p>
          <a:r>
            <a:rPr lang="ru-RU" sz="2400" b="1" dirty="0" smtClean="0">
              <a:latin typeface="+mj-lt"/>
            </a:rPr>
            <a:t>Общее понятие</a:t>
          </a:r>
          <a:endParaRPr lang="ru-RU" sz="2400" b="1" dirty="0">
            <a:latin typeface="+mj-lt"/>
          </a:endParaRPr>
        </a:p>
      </dgm:t>
    </dgm:pt>
    <dgm:pt modelId="{B2620B75-E25B-4F3A-A232-F08A02F676B8}" type="parTrans" cxnId="{7B86DBF9-F146-450A-9071-05989FDE2E1C}">
      <dgm:prSet/>
      <dgm:spPr/>
      <dgm:t>
        <a:bodyPr/>
        <a:lstStyle/>
        <a:p>
          <a:endParaRPr lang="ru-RU"/>
        </a:p>
      </dgm:t>
    </dgm:pt>
    <dgm:pt modelId="{AC221766-36FB-4BC6-9DCB-8B0A641BC0C9}" type="sibTrans" cxnId="{7B86DBF9-F146-450A-9071-05989FDE2E1C}">
      <dgm:prSet/>
      <dgm:spPr/>
      <dgm:t>
        <a:bodyPr/>
        <a:lstStyle/>
        <a:p>
          <a:endParaRPr lang="ru-RU"/>
        </a:p>
      </dgm:t>
    </dgm:pt>
    <dgm:pt modelId="{7B3A4BF0-8C1A-4C5A-BB4F-9ACDD7A50885}">
      <dgm:prSet phldrT="[Текст]"/>
      <dgm:spPr/>
      <dgm:t>
        <a:bodyPr/>
        <a:lstStyle/>
        <a:p>
          <a:endParaRPr lang="ru-RU" dirty="0"/>
        </a:p>
      </dgm:t>
    </dgm:pt>
    <dgm:pt modelId="{74DC5B56-09BD-40E2-9C7B-D996BC934645}" type="parTrans" cxnId="{E0B16548-00AC-4144-84A9-2470D9B436A8}">
      <dgm:prSet/>
      <dgm:spPr/>
      <dgm:t>
        <a:bodyPr/>
        <a:lstStyle/>
        <a:p>
          <a:endParaRPr lang="ru-RU"/>
        </a:p>
      </dgm:t>
    </dgm:pt>
    <dgm:pt modelId="{E1F7030B-4058-4FB0-95DD-008E3241C12C}" type="sibTrans" cxnId="{E0B16548-00AC-4144-84A9-2470D9B436A8}">
      <dgm:prSet/>
      <dgm:spPr/>
      <dgm:t>
        <a:bodyPr/>
        <a:lstStyle/>
        <a:p>
          <a:endParaRPr lang="ru-RU"/>
        </a:p>
      </dgm:t>
    </dgm:pt>
    <dgm:pt modelId="{BB553503-6755-4DEF-9583-C3A0989B387C}">
      <dgm:prSet phldrT="[Текст]"/>
      <dgm:spPr/>
      <dgm:t>
        <a:bodyPr/>
        <a:lstStyle/>
        <a:p>
          <a:endParaRPr lang="ru-RU" dirty="0"/>
        </a:p>
      </dgm:t>
    </dgm:pt>
    <dgm:pt modelId="{261D426A-EF5E-4D28-AD3E-AF5DBE140FDF}" type="parTrans" cxnId="{A2CB60E4-4A7F-4C1E-B9A7-47A4606BBB2B}">
      <dgm:prSet/>
      <dgm:spPr/>
      <dgm:t>
        <a:bodyPr/>
        <a:lstStyle/>
        <a:p>
          <a:endParaRPr lang="ru-RU"/>
        </a:p>
      </dgm:t>
    </dgm:pt>
    <dgm:pt modelId="{177D658C-02B0-4645-B0B4-254D20B2D501}" type="sibTrans" cxnId="{A2CB60E4-4A7F-4C1E-B9A7-47A4606BBB2B}">
      <dgm:prSet/>
      <dgm:spPr/>
      <dgm:t>
        <a:bodyPr/>
        <a:lstStyle/>
        <a:p>
          <a:endParaRPr lang="ru-RU"/>
        </a:p>
      </dgm:t>
    </dgm:pt>
    <dgm:pt modelId="{1EBBF2DA-1930-4F8D-9532-39FB8B4D77EB}">
      <dgm:prSet phldrT="[Текст]" custT="1"/>
      <dgm:spPr/>
      <dgm:t>
        <a:bodyPr/>
        <a:lstStyle/>
        <a:p>
          <a:r>
            <a:rPr lang="ru-RU" sz="2400" b="1" dirty="0" smtClean="0">
              <a:latin typeface="+mj-lt"/>
            </a:rPr>
            <a:t>Частное понятие</a:t>
          </a:r>
          <a:endParaRPr lang="ru-RU" sz="2400" b="1" dirty="0">
            <a:latin typeface="+mj-lt"/>
          </a:endParaRPr>
        </a:p>
      </dgm:t>
    </dgm:pt>
    <dgm:pt modelId="{2095C5BB-3C2C-4AB2-84D1-669D3F7E8F0B}" type="parTrans" cxnId="{480E02F0-B586-4A6E-A58B-9496E80D1715}">
      <dgm:prSet/>
      <dgm:spPr/>
      <dgm:t>
        <a:bodyPr/>
        <a:lstStyle/>
        <a:p>
          <a:endParaRPr lang="ru-RU"/>
        </a:p>
      </dgm:t>
    </dgm:pt>
    <dgm:pt modelId="{63B474C3-EE44-4032-98A6-5B490DB1230A}" type="sibTrans" cxnId="{480E02F0-B586-4A6E-A58B-9496E80D1715}">
      <dgm:prSet/>
      <dgm:spPr/>
      <dgm:t>
        <a:bodyPr/>
        <a:lstStyle/>
        <a:p>
          <a:endParaRPr lang="ru-RU"/>
        </a:p>
      </dgm:t>
    </dgm:pt>
    <dgm:pt modelId="{1B7EE72F-8A58-44CC-8A91-4F8B1612AF30}">
      <dgm:prSet phldrT="[Текст]"/>
      <dgm:spPr/>
      <dgm:t>
        <a:bodyPr/>
        <a:lstStyle/>
        <a:p>
          <a:endParaRPr lang="ru-RU" dirty="0"/>
        </a:p>
      </dgm:t>
    </dgm:pt>
    <dgm:pt modelId="{9F771C38-BCB1-4838-932D-83812936274E}" type="parTrans" cxnId="{937DA1CC-25D9-49BC-A5DA-3B48EBA85661}">
      <dgm:prSet/>
      <dgm:spPr/>
      <dgm:t>
        <a:bodyPr/>
        <a:lstStyle/>
        <a:p>
          <a:endParaRPr lang="ru-RU"/>
        </a:p>
      </dgm:t>
    </dgm:pt>
    <dgm:pt modelId="{3B95C05C-4281-4AB1-95C2-1B458D1CFC33}" type="sibTrans" cxnId="{937DA1CC-25D9-49BC-A5DA-3B48EBA85661}">
      <dgm:prSet/>
      <dgm:spPr/>
      <dgm:t>
        <a:bodyPr/>
        <a:lstStyle/>
        <a:p>
          <a:endParaRPr lang="ru-RU"/>
        </a:p>
      </dgm:t>
    </dgm:pt>
    <dgm:pt modelId="{99A87D97-96D9-4CBA-ACBE-AAEF56BA4289}">
      <dgm:prSet phldrT="[Текст]"/>
      <dgm:spPr/>
      <dgm:t>
        <a:bodyPr/>
        <a:lstStyle/>
        <a:p>
          <a:endParaRPr lang="ru-RU" dirty="0"/>
        </a:p>
      </dgm:t>
    </dgm:pt>
    <dgm:pt modelId="{20C88F4A-49A9-4DDD-8675-DBF3036A2C01}" type="parTrans" cxnId="{5F8733D8-6BD3-4D65-BE89-A7A619826443}">
      <dgm:prSet/>
      <dgm:spPr/>
      <dgm:t>
        <a:bodyPr/>
        <a:lstStyle/>
        <a:p>
          <a:endParaRPr lang="ru-RU"/>
        </a:p>
      </dgm:t>
    </dgm:pt>
    <dgm:pt modelId="{82C3ED42-E49A-4240-810D-AB02AC8EE0BD}" type="sibTrans" cxnId="{5F8733D8-6BD3-4D65-BE89-A7A619826443}">
      <dgm:prSet/>
      <dgm:spPr/>
      <dgm:t>
        <a:bodyPr/>
        <a:lstStyle/>
        <a:p>
          <a:endParaRPr lang="ru-RU"/>
        </a:p>
      </dgm:t>
    </dgm:pt>
    <dgm:pt modelId="{8D33C37E-E298-444C-827C-6A439C401764}">
      <dgm:prSet phldrT="[Текст]"/>
      <dgm:spPr/>
      <dgm:t>
        <a:bodyPr/>
        <a:lstStyle/>
        <a:p>
          <a:endParaRPr lang="ru-RU" dirty="0"/>
        </a:p>
      </dgm:t>
    </dgm:pt>
    <dgm:pt modelId="{2307BBD7-8A1D-49F0-A1E6-0B8E8E498120}" type="parTrans" cxnId="{C90B7A3D-ED16-441B-883E-95181370BAF7}">
      <dgm:prSet/>
      <dgm:spPr/>
      <dgm:t>
        <a:bodyPr/>
        <a:lstStyle/>
        <a:p>
          <a:endParaRPr lang="ru-RU"/>
        </a:p>
      </dgm:t>
    </dgm:pt>
    <dgm:pt modelId="{9A01C025-E182-4B37-A4AC-D76A5BBFADEF}" type="sibTrans" cxnId="{C90B7A3D-ED16-441B-883E-95181370BAF7}">
      <dgm:prSet/>
      <dgm:spPr/>
      <dgm:t>
        <a:bodyPr/>
        <a:lstStyle/>
        <a:p>
          <a:endParaRPr lang="ru-RU"/>
        </a:p>
      </dgm:t>
    </dgm:pt>
    <dgm:pt modelId="{A0AA0492-4394-4AF3-A23A-29B7F30BDBB6}">
      <dgm:prSet phldrT="[Текст]"/>
      <dgm:spPr/>
      <dgm:t>
        <a:bodyPr/>
        <a:lstStyle/>
        <a:p>
          <a:endParaRPr lang="ru-RU" dirty="0"/>
        </a:p>
      </dgm:t>
    </dgm:pt>
    <dgm:pt modelId="{E377998B-D344-4076-9DD6-A96D84226AAE}" type="parTrans" cxnId="{FA619665-B56B-4FA5-BE4B-08F6583D7139}">
      <dgm:prSet/>
      <dgm:spPr/>
      <dgm:t>
        <a:bodyPr/>
        <a:lstStyle/>
        <a:p>
          <a:endParaRPr lang="ru-RU"/>
        </a:p>
      </dgm:t>
    </dgm:pt>
    <dgm:pt modelId="{100EBC1D-C146-4F7A-A228-C59169007D31}" type="sibTrans" cxnId="{FA619665-B56B-4FA5-BE4B-08F6583D7139}">
      <dgm:prSet/>
      <dgm:spPr/>
      <dgm:t>
        <a:bodyPr/>
        <a:lstStyle/>
        <a:p>
          <a:endParaRPr lang="ru-RU"/>
        </a:p>
      </dgm:t>
    </dgm:pt>
    <dgm:pt modelId="{2DE914D2-8073-4EBB-8848-C4830499D3DD}">
      <dgm:prSet phldrT="[Текст]"/>
      <dgm:spPr/>
      <dgm:t>
        <a:bodyPr/>
        <a:lstStyle/>
        <a:p>
          <a:endParaRPr lang="ru-RU" dirty="0"/>
        </a:p>
      </dgm:t>
    </dgm:pt>
    <dgm:pt modelId="{17E1ADB2-CB32-42DA-8CD5-EB3454547F04}" type="parTrans" cxnId="{25656732-A69C-4A9D-964C-5DF46F414236}">
      <dgm:prSet/>
      <dgm:spPr/>
      <dgm:t>
        <a:bodyPr/>
        <a:lstStyle/>
        <a:p>
          <a:endParaRPr lang="ru-RU"/>
        </a:p>
      </dgm:t>
    </dgm:pt>
    <dgm:pt modelId="{CD1D064D-7668-4975-8D64-EB2F7704218A}" type="sibTrans" cxnId="{25656732-A69C-4A9D-964C-5DF46F414236}">
      <dgm:prSet/>
      <dgm:spPr/>
      <dgm:t>
        <a:bodyPr/>
        <a:lstStyle/>
        <a:p>
          <a:endParaRPr lang="ru-RU"/>
        </a:p>
      </dgm:t>
    </dgm:pt>
    <dgm:pt modelId="{C6F17B9D-B9B4-49AB-B754-A3A1BEC77BB7}">
      <dgm:prSet phldrT="[Текст]"/>
      <dgm:spPr/>
      <dgm:t>
        <a:bodyPr/>
        <a:lstStyle/>
        <a:p>
          <a:endParaRPr lang="ru-RU" dirty="0"/>
        </a:p>
      </dgm:t>
    </dgm:pt>
    <dgm:pt modelId="{31E11B19-B451-486C-A1DF-A6D81AD9D219}" type="parTrans" cxnId="{0B699244-0D17-4C0D-8E79-5314B4E2394A}">
      <dgm:prSet/>
      <dgm:spPr/>
      <dgm:t>
        <a:bodyPr/>
        <a:lstStyle/>
        <a:p>
          <a:endParaRPr lang="ru-RU"/>
        </a:p>
      </dgm:t>
    </dgm:pt>
    <dgm:pt modelId="{D9CAE502-E654-4D74-AC26-8EDBEA379A1D}" type="sibTrans" cxnId="{0B699244-0D17-4C0D-8E79-5314B4E2394A}">
      <dgm:prSet/>
      <dgm:spPr/>
      <dgm:t>
        <a:bodyPr/>
        <a:lstStyle/>
        <a:p>
          <a:endParaRPr lang="ru-RU"/>
        </a:p>
      </dgm:t>
    </dgm:pt>
    <dgm:pt modelId="{C17BDD5E-F55B-49FA-BDFC-FC8268A23692}" type="pres">
      <dgm:prSet presAssocID="{D6222B10-18F7-436E-B016-CBCFB80795F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74963F-6231-47C4-AB97-9706298D1833}" type="pres">
      <dgm:prSet presAssocID="{CEBCA5D8-D72E-4218-B338-E00EE18F6E69}" presName="compNode" presStyleCnt="0"/>
      <dgm:spPr/>
    </dgm:pt>
    <dgm:pt modelId="{630603D7-D222-40FB-918B-DB7BBFC96555}" type="pres">
      <dgm:prSet presAssocID="{CEBCA5D8-D72E-4218-B338-E00EE18F6E69}" presName="aNode" presStyleLbl="bgShp" presStyleIdx="0" presStyleCnt="2"/>
      <dgm:spPr/>
      <dgm:t>
        <a:bodyPr/>
        <a:lstStyle/>
        <a:p>
          <a:endParaRPr lang="ru-RU"/>
        </a:p>
      </dgm:t>
    </dgm:pt>
    <dgm:pt modelId="{5806B2EE-26BA-432F-B41E-988605726FEC}" type="pres">
      <dgm:prSet presAssocID="{CEBCA5D8-D72E-4218-B338-E00EE18F6E69}" presName="textNode" presStyleLbl="bgShp" presStyleIdx="0" presStyleCnt="2"/>
      <dgm:spPr/>
      <dgm:t>
        <a:bodyPr/>
        <a:lstStyle/>
        <a:p>
          <a:endParaRPr lang="ru-RU"/>
        </a:p>
      </dgm:t>
    </dgm:pt>
    <dgm:pt modelId="{592CD92D-0F35-4284-81BA-E90B6912A55C}" type="pres">
      <dgm:prSet presAssocID="{CEBCA5D8-D72E-4218-B338-E00EE18F6E69}" presName="compChildNode" presStyleCnt="0"/>
      <dgm:spPr/>
    </dgm:pt>
    <dgm:pt modelId="{E5834C48-D759-4861-846E-9BF00A018B4B}" type="pres">
      <dgm:prSet presAssocID="{CEBCA5D8-D72E-4218-B338-E00EE18F6E69}" presName="theInnerList" presStyleCnt="0"/>
      <dgm:spPr/>
    </dgm:pt>
    <dgm:pt modelId="{9C9F35B6-0589-4090-90F4-10BDDCFB8C15}" type="pres">
      <dgm:prSet presAssocID="{7B3A4BF0-8C1A-4C5A-BB4F-9ACDD7A50885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1077D0-6971-4A30-8FDC-A7C78492BB90}" type="pres">
      <dgm:prSet presAssocID="{7B3A4BF0-8C1A-4C5A-BB4F-9ACDD7A50885}" presName="aSpace2" presStyleCnt="0"/>
      <dgm:spPr/>
    </dgm:pt>
    <dgm:pt modelId="{EC83A847-323E-4ED1-8099-727A1FC64607}" type="pres">
      <dgm:prSet presAssocID="{BB553503-6755-4DEF-9583-C3A0989B387C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53776B-E674-4118-8716-2A903D574D8A}" type="pres">
      <dgm:prSet presAssocID="{BB553503-6755-4DEF-9583-C3A0989B387C}" presName="aSpace2" presStyleCnt="0"/>
      <dgm:spPr/>
    </dgm:pt>
    <dgm:pt modelId="{6467F6CE-20EC-4CF0-9EE3-A039F84802C9}" type="pres">
      <dgm:prSet presAssocID="{C6F17B9D-B9B4-49AB-B754-A3A1BEC77BB7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254EDD-153A-4486-9C05-9E6FE69A3A66}" type="pres">
      <dgm:prSet presAssocID="{C6F17B9D-B9B4-49AB-B754-A3A1BEC77BB7}" presName="aSpace2" presStyleCnt="0"/>
      <dgm:spPr/>
    </dgm:pt>
    <dgm:pt modelId="{2F4CCE78-2665-4AA1-8AAA-4091CBC072B4}" type="pres">
      <dgm:prSet presAssocID="{2DE914D2-8073-4EBB-8848-C4830499D3DD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91A261-28D0-4767-AC8A-645ADE57F896}" type="pres">
      <dgm:prSet presAssocID="{CEBCA5D8-D72E-4218-B338-E00EE18F6E69}" presName="aSpace" presStyleCnt="0"/>
      <dgm:spPr/>
    </dgm:pt>
    <dgm:pt modelId="{F2CD1A9C-589A-4E1E-853F-DEFD4DD371A6}" type="pres">
      <dgm:prSet presAssocID="{1EBBF2DA-1930-4F8D-9532-39FB8B4D77EB}" presName="compNode" presStyleCnt="0"/>
      <dgm:spPr/>
    </dgm:pt>
    <dgm:pt modelId="{C860CFD3-F92F-4176-8E52-E85111FB4B35}" type="pres">
      <dgm:prSet presAssocID="{1EBBF2DA-1930-4F8D-9532-39FB8B4D77EB}" presName="aNode" presStyleLbl="bgShp" presStyleIdx="1" presStyleCnt="2"/>
      <dgm:spPr/>
      <dgm:t>
        <a:bodyPr/>
        <a:lstStyle/>
        <a:p>
          <a:endParaRPr lang="ru-RU"/>
        </a:p>
      </dgm:t>
    </dgm:pt>
    <dgm:pt modelId="{D016AFCA-4545-438A-9C62-620D58640D68}" type="pres">
      <dgm:prSet presAssocID="{1EBBF2DA-1930-4F8D-9532-39FB8B4D77EB}" presName="textNode" presStyleLbl="bgShp" presStyleIdx="1" presStyleCnt="2"/>
      <dgm:spPr/>
      <dgm:t>
        <a:bodyPr/>
        <a:lstStyle/>
        <a:p>
          <a:endParaRPr lang="ru-RU"/>
        </a:p>
      </dgm:t>
    </dgm:pt>
    <dgm:pt modelId="{CA09364C-52F7-47BA-B504-3EE562EADDEE}" type="pres">
      <dgm:prSet presAssocID="{1EBBF2DA-1930-4F8D-9532-39FB8B4D77EB}" presName="compChildNode" presStyleCnt="0"/>
      <dgm:spPr/>
    </dgm:pt>
    <dgm:pt modelId="{3DD4A07A-D6CA-4737-BEE1-8160F17B92A7}" type="pres">
      <dgm:prSet presAssocID="{1EBBF2DA-1930-4F8D-9532-39FB8B4D77EB}" presName="theInnerList" presStyleCnt="0"/>
      <dgm:spPr/>
    </dgm:pt>
    <dgm:pt modelId="{B3781E47-21DC-4EB0-93C2-77472B951947}" type="pres">
      <dgm:prSet presAssocID="{1B7EE72F-8A58-44CC-8A91-4F8B1612AF30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37D2EC-4E83-440A-B194-0FD82E358B98}" type="pres">
      <dgm:prSet presAssocID="{1B7EE72F-8A58-44CC-8A91-4F8B1612AF30}" presName="aSpace2" presStyleCnt="0"/>
      <dgm:spPr/>
    </dgm:pt>
    <dgm:pt modelId="{E5F98EB0-DD52-4A50-8283-A6B506FD3B93}" type="pres">
      <dgm:prSet presAssocID="{99A87D97-96D9-4CBA-ACBE-AAEF56BA4289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B34DF5-0906-4D54-ADE2-C57FE8429C05}" type="pres">
      <dgm:prSet presAssocID="{99A87D97-96D9-4CBA-ACBE-AAEF56BA4289}" presName="aSpace2" presStyleCnt="0"/>
      <dgm:spPr/>
    </dgm:pt>
    <dgm:pt modelId="{ACB7E4FA-2E74-4224-8904-B01DDB221262}" type="pres">
      <dgm:prSet presAssocID="{8D33C37E-E298-444C-827C-6A439C401764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EE7B72-99BB-45EE-98B9-D5286C3972AD}" type="pres">
      <dgm:prSet presAssocID="{8D33C37E-E298-444C-827C-6A439C401764}" presName="aSpace2" presStyleCnt="0"/>
      <dgm:spPr/>
    </dgm:pt>
    <dgm:pt modelId="{1E432C44-1EED-481B-B33D-2046DD15FD68}" type="pres">
      <dgm:prSet presAssocID="{A0AA0492-4394-4AF3-A23A-29B7F30BDBB6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FCE636-2521-4845-97EC-6C1E76BFEA4B}" type="presOf" srcId="{C6F17B9D-B9B4-49AB-B754-A3A1BEC77BB7}" destId="{6467F6CE-20EC-4CF0-9EE3-A039F84802C9}" srcOrd="0" destOrd="0" presId="urn:microsoft.com/office/officeart/2005/8/layout/lProcess2"/>
    <dgm:cxn modelId="{1A9ECE78-1906-49A6-A72C-35341B565764}" type="presOf" srcId="{1B7EE72F-8A58-44CC-8A91-4F8B1612AF30}" destId="{B3781E47-21DC-4EB0-93C2-77472B951947}" srcOrd="0" destOrd="0" presId="urn:microsoft.com/office/officeart/2005/8/layout/lProcess2"/>
    <dgm:cxn modelId="{0B7CFFEE-5BEC-4FE3-99D4-9B1EE109CC31}" type="presOf" srcId="{2DE914D2-8073-4EBB-8848-C4830499D3DD}" destId="{2F4CCE78-2665-4AA1-8AAA-4091CBC072B4}" srcOrd="0" destOrd="0" presId="urn:microsoft.com/office/officeart/2005/8/layout/lProcess2"/>
    <dgm:cxn modelId="{DCC135C6-0582-4496-8E91-6813B7EB012B}" type="presOf" srcId="{1EBBF2DA-1930-4F8D-9532-39FB8B4D77EB}" destId="{C860CFD3-F92F-4176-8E52-E85111FB4B35}" srcOrd="0" destOrd="0" presId="urn:microsoft.com/office/officeart/2005/8/layout/lProcess2"/>
    <dgm:cxn modelId="{7B86DBF9-F146-450A-9071-05989FDE2E1C}" srcId="{D6222B10-18F7-436E-B016-CBCFB80795F0}" destId="{CEBCA5D8-D72E-4218-B338-E00EE18F6E69}" srcOrd="0" destOrd="0" parTransId="{B2620B75-E25B-4F3A-A232-F08A02F676B8}" sibTransId="{AC221766-36FB-4BC6-9DCB-8B0A641BC0C9}"/>
    <dgm:cxn modelId="{4BE349C4-298E-4073-8421-AE327301CDCA}" type="presOf" srcId="{8D33C37E-E298-444C-827C-6A439C401764}" destId="{ACB7E4FA-2E74-4224-8904-B01DDB221262}" srcOrd="0" destOrd="0" presId="urn:microsoft.com/office/officeart/2005/8/layout/lProcess2"/>
    <dgm:cxn modelId="{C90B7A3D-ED16-441B-883E-95181370BAF7}" srcId="{1EBBF2DA-1930-4F8D-9532-39FB8B4D77EB}" destId="{8D33C37E-E298-444C-827C-6A439C401764}" srcOrd="2" destOrd="0" parTransId="{2307BBD7-8A1D-49F0-A1E6-0B8E8E498120}" sibTransId="{9A01C025-E182-4B37-A4AC-D76A5BBFADEF}"/>
    <dgm:cxn modelId="{480E02F0-B586-4A6E-A58B-9496E80D1715}" srcId="{D6222B10-18F7-436E-B016-CBCFB80795F0}" destId="{1EBBF2DA-1930-4F8D-9532-39FB8B4D77EB}" srcOrd="1" destOrd="0" parTransId="{2095C5BB-3C2C-4AB2-84D1-669D3F7E8F0B}" sibTransId="{63B474C3-EE44-4032-98A6-5B490DB1230A}"/>
    <dgm:cxn modelId="{E17162E9-2C3E-4FB6-B756-3128CC263A76}" type="presOf" srcId="{CEBCA5D8-D72E-4218-B338-E00EE18F6E69}" destId="{5806B2EE-26BA-432F-B41E-988605726FEC}" srcOrd="1" destOrd="0" presId="urn:microsoft.com/office/officeart/2005/8/layout/lProcess2"/>
    <dgm:cxn modelId="{0B699244-0D17-4C0D-8E79-5314B4E2394A}" srcId="{CEBCA5D8-D72E-4218-B338-E00EE18F6E69}" destId="{C6F17B9D-B9B4-49AB-B754-A3A1BEC77BB7}" srcOrd="2" destOrd="0" parTransId="{31E11B19-B451-486C-A1DF-A6D81AD9D219}" sibTransId="{D9CAE502-E654-4D74-AC26-8EDBEA379A1D}"/>
    <dgm:cxn modelId="{9AACD1FE-F728-426F-AA96-0CFD58031C0A}" type="presOf" srcId="{CEBCA5D8-D72E-4218-B338-E00EE18F6E69}" destId="{630603D7-D222-40FB-918B-DB7BBFC96555}" srcOrd="0" destOrd="0" presId="urn:microsoft.com/office/officeart/2005/8/layout/lProcess2"/>
    <dgm:cxn modelId="{5F8733D8-6BD3-4D65-BE89-A7A619826443}" srcId="{1EBBF2DA-1930-4F8D-9532-39FB8B4D77EB}" destId="{99A87D97-96D9-4CBA-ACBE-AAEF56BA4289}" srcOrd="1" destOrd="0" parTransId="{20C88F4A-49A9-4DDD-8675-DBF3036A2C01}" sibTransId="{82C3ED42-E49A-4240-810D-AB02AC8EE0BD}"/>
    <dgm:cxn modelId="{937DA1CC-25D9-49BC-A5DA-3B48EBA85661}" srcId="{1EBBF2DA-1930-4F8D-9532-39FB8B4D77EB}" destId="{1B7EE72F-8A58-44CC-8A91-4F8B1612AF30}" srcOrd="0" destOrd="0" parTransId="{9F771C38-BCB1-4838-932D-83812936274E}" sibTransId="{3B95C05C-4281-4AB1-95C2-1B458D1CFC33}"/>
    <dgm:cxn modelId="{A2CB60E4-4A7F-4C1E-B9A7-47A4606BBB2B}" srcId="{CEBCA5D8-D72E-4218-B338-E00EE18F6E69}" destId="{BB553503-6755-4DEF-9583-C3A0989B387C}" srcOrd="1" destOrd="0" parTransId="{261D426A-EF5E-4D28-AD3E-AF5DBE140FDF}" sibTransId="{177D658C-02B0-4645-B0B4-254D20B2D501}"/>
    <dgm:cxn modelId="{4EAFC785-4FEF-4ED0-92E1-0BA434AAF3BC}" type="presOf" srcId="{99A87D97-96D9-4CBA-ACBE-AAEF56BA4289}" destId="{E5F98EB0-DD52-4A50-8283-A6B506FD3B93}" srcOrd="0" destOrd="0" presId="urn:microsoft.com/office/officeart/2005/8/layout/lProcess2"/>
    <dgm:cxn modelId="{C5C3A3A2-A1D8-4FA1-A90A-E5BB717B2DB7}" type="presOf" srcId="{A0AA0492-4394-4AF3-A23A-29B7F30BDBB6}" destId="{1E432C44-1EED-481B-B33D-2046DD15FD68}" srcOrd="0" destOrd="0" presId="urn:microsoft.com/office/officeart/2005/8/layout/lProcess2"/>
    <dgm:cxn modelId="{19AA092A-6E3B-4AFE-852E-4496547EC1EB}" type="presOf" srcId="{D6222B10-18F7-436E-B016-CBCFB80795F0}" destId="{C17BDD5E-F55B-49FA-BDFC-FC8268A23692}" srcOrd="0" destOrd="0" presId="urn:microsoft.com/office/officeart/2005/8/layout/lProcess2"/>
    <dgm:cxn modelId="{E0B16548-00AC-4144-84A9-2470D9B436A8}" srcId="{CEBCA5D8-D72E-4218-B338-E00EE18F6E69}" destId="{7B3A4BF0-8C1A-4C5A-BB4F-9ACDD7A50885}" srcOrd="0" destOrd="0" parTransId="{74DC5B56-09BD-40E2-9C7B-D996BC934645}" sibTransId="{E1F7030B-4058-4FB0-95DD-008E3241C12C}"/>
    <dgm:cxn modelId="{1FCBCBDC-1229-4AF7-B79E-723228B95509}" type="presOf" srcId="{1EBBF2DA-1930-4F8D-9532-39FB8B4D77EB}" destId="{D016AFCA-4545-438A-9C62-620D58640D68}" srcOrd="1" destOrd="0" presId="urn:microsoft.com/office/officeart/2005/8/layout/lProcess2"/>
    <dgm:cxn modelId="{12323B8E-A569-44BB-BF13-CDC60DC313A2}" type="presOf" srcId="{BB553503-6755-4DEF-9583-C3A0989B387C}" destId="{EC83A847-323E-4ED1-8099-727A1FC64607}" srcOrd="0" destOrd="0" presId="urn:microsoft.com/office/officeart/2005/8/layout/lProcess2"/>
    <dgm:cxn modelId="{25656732-A69C-4A9D-964C-5DF46F414236}" srcId="{CEBCA5D8-D72E-4218-B338-E00EE18F6E69}" destId="{2DE914D2-8073-4EBB-8848-C4830499D3DD}" srcOrd="3" destOrd="0" parTransId="{17E1ADB2-CB32-42DA-8CD5-EB3454547F04}" sibTransId="{CD1D064D-7668-4975-8D64-EB2F7704218A}"/>
    <dgm:cxn modelId="{FA619665-B56B-4FA5-BE4B-08F6583D7139}" srcId="{1EBBF2DA-1930-4F8D-9532-39FB8B4D77EB}" destId="{A0AA0492-4394-4AF3-A23A-29B7F30BDBB6}" srcOrd="3" destOrd="0" parTransId="{E377998B-D344-4076-9DD6-A96D84226AAE}" sibTransId="{100EBC1D-C146-4F7A-A228-C59169007D31}"/>
    <dgm:cxn modelId="{403162A4-99E8-4868-9F72-2DE01A134092}" type="presOf" srcId="{7B3A4BF0-8C1A-4C5A-BB4F-9ACDD7A50885}" destId="{9C9F35B6-0589-4090-90F4-10BDDCFB8C15}" srcOrd="0" destOrd="0" presId="urn:microsoft.com/office/officeart/2005/8/layout/lProcess2"/>
    <dgm:cxn modelId="{F865872D-C212-4331-A40E-1CD4380C16C8}" type="presParOf" srcId="{C17BDD5E-F55B-49FA-BDFC-FC8268A23692}" destId="{7074963F-6231-47C4-AB97-9706298D1833}" srcOrd="0" destOrd="0" presId="urn:microsoft.com/office/officeart/2005/8/layout/lProcess2"/>
    <dgm:cxn modelId="{D5A6D93B-C0A5-4E8F-BC08-6019FB857258}" type="presParOf" srcId="{7074963F-6231-47C4-AB97-9706298D1833}" destId="{630603D7-D222-40FB-918B-DB7BBFC96555}" srcOrd="0" destOrd="0" presId="urn:microsoft.com/office/officeart/2005/8/layout/lProcess2"/>
    <dgm:cxn modelId="{B9046E25-C1A2-496B-AF23-F9E0A3F03709}" type="presParOf" srcId="{7074963F-6231-47C4-AB97-9706298D1833}" destId="{5806B2EE-26BA-432F-B41E-988605726FEC}" srcOrd="1" destOrd="0" presId="urn:microsoft.com/office/officeart/2005/8/layout/lProcess2"/>
    <dgm:cxn modelId="{94C1C958-6512-4DAE-88B3-5A54A9BE7D9A}" type="presParOf" srcId="{7074963F-6231-47C4-AB97-9706298D1833}" destId="{592CD92D-0F35-4284-81BA-E90B6912A55C}" srcOrd="2" destOrd="0" presId="urn:microsoft.com/office/officeart/2005/8/layout/lProcess2"/>
    <dgm:cxn modelId="{94D1F53D-1E78-4B6A-AF4A-F768A0251F1F}" type="presParOf" srcId="{592CD92D-0F35-4284-81BA-E90B6912A55C}" destId="{E5834C48-D759-4861-846E-9BF00A018B4B}" srcOrd="0" destOrd="0" presId="urn:microsoft.com/office/officeart/2005/8/layout/lProcess2"/>
    <dgm:cxn modelId="{86097D28-7297-4925-8ABB-CAAE1015E743}" type="presParOf" srcId="{E5834C48-D759-4861-846E-9BF00A018B4B}" destId="{9C9F35B6-0589-4090-90F4-10BDDCFB8C15}" srcOrd="0" destOrd="0" presId="urn:microsoft.com/office/officeart/2005/8/layout/lProcess2"/>
    <dgm:cxn modelId="{4FF0D0C2-13DF-42B9-917E-AD2CAE3CDBEA}" type="presParOf" srcId="{E5834C48-D759-4861-846E-9BF00A018B4B}" destId="{411077D0-6971-4A30-8FDC-A7C78492BB90}" srcOrd="1" destOrd="0" presId="urn:microsoft.com/office/officeart/2005/8/layout/lProcess2"/>
    <dgm:cxn modelId="{30CDEBC1-9FA9-484E-991D-45E341875622}" type="presParOf" srcId="{E5834C48-D759-4861-846E-9BF00A018B4B}" destId="{EC83A847-323E-4ED1-8099-727A1FC64607}" srcOrd="2" destOrd="0" presId="urn:microsoft.com/office/officeart/2005/8/layout/lProcess2"/>
    <dgm:cxn modelId="{1E0DF3BA-87B3-4B4A-9C2D-406CA7D7A294}" type="presParOf" srcId="{E5834C48-D759-4861-846E-9BF00A018B4B}" destId="{9E53776B-E674-4118-8716-2A903D574D8A}" srcOrd="3" destOrd="0" presId="urn:microsoft.com/office/officeart/2005/8/layout/lProcess2"/>
    <dgm:cxn modelId="{B0738CC6-E666-4F97-81AA-C00EDE1C71F3}" type="presParOf" srcId="{E5834C48-D759-4861-846E-9BF00A018B4B}" destId="{6467F6CE-20EC-4CF0-9EE3-A039F84802C9}" srcOrd="4" destOrd="0" presId="urn:microsoft.com/office/officeart/2005/8/layout/lProcess2"/>
    <dgm:cxn modelId="{F7FA7A1F-2818-4254-B221-2CD97151FF24}" type="presParOf" srcId="{E5834C48-D759-4861-846E-9BF00A018B4B}" destId="{AC254EDD-153A-4486-9C05-9E6FE69A3A66}" srcOrd="5" destOrd="0" presId="urn:microsoft.com/office/officeart/2005/8/layout/lProcess2"/>
    <dgm:cxn modelId="{4AC55D50-6093-4892-9083-42AE1C5DE604}" type="presParOf" srcId="{E5834C48-D759-4861-846E-9BF00A018B4B}" destId="{2F4CCE78-2665-4AA1-8AAA-4091CBC072B4}" srcOrd="6" destOrd="0" presId="urn:microsoft.com/office/officeart/2005/8/layout/lProcess2"/>
    <dgm:cxn modelId="{F7557F9C-4BC3-4A72-99C3-B199662D316E}" type="presParOf" srcId="{C17BDD5E-F55B-49FA-BDFC-FC8268A23692}" destId="{6A91A261-28D0-4767-AC8A-645ADE57F896}" srcOrd="1" destOrd="0" presId="urn:microsoft.com/office/officeart/2005/8/layout/lProcess2"/>
    <dgm:cxn modelId="{70723B8C-7EAA-462E-95CE-4C8229B88242}" type="presParOf" srcId="{C17BDD5E-F55B-49FA-BDFC-FC8268A23692}" destId="{F2CD1A9C-589A-4E1E-853F-DEFD4DD371A6}" srcOrd="2" destOrd="0" presId="urn:microsoft.com/office/officeart/2005/8/layout/lProcess2"/>
    <dgm:cxn modelId="{A4E83521-CEED-4523-80A2-960313336686}" type="presParOf" srcId="{F2CD1A9C-589A-4E1E-853F-DEFD4DD371A6}" destId="{C860CFD3-F92F-4176-8E52-E85111FB4B35}" srcOrd="0" destOrd="0" presId="urn:microsoft.com/office/officeart/2005/8/layout/lProcess2"/>
    <dgm:cxn modelId="{3CB05544-1172-478E-93DA-B47FA8212C4E}" type="presParOf" srcId="{F2CD1A9C-589A-4E1E-853F-DEFD4DD371A6}" destId="{D016AFCA-4545-438A-9C62-620D58640D68}" srcOrd="1" destOrd="0" presId="urn:microsoft.com/office/officeart/2005/8/layout/lProcess2"/>
    <dgm:cxn modelId="{81C33C32-B267-4D78-9A9E-5120F59D5251}" type="presParOf" srcId="{F2CD1A9C-589A-4E1E-853F-DEFD4DD371A6}" destId="{CA09364C-52F7-47BA-B504-3EE562EADDEE}" srcOrd="2" destOrd="0" presId="urn:microsoft.com/office/officeart/2005/8/layout/lProcess2"/>
    <dgm:cxn modelId="{0DB4EC43-DCA4-4FED-9789-C760F1339DA8}" type="presParOf" srcId="{CA09364C-52F7-47BA-B504-3EE562EADDEE}" destId="{3DD4A07A-D6CA-4737-BEE1-8160F17B92A7}" srcOrd="0" destOrd="0" presId="urn:microsoft.com/office/officeart/2005/8/layout/lProcess2"/>
    <dgm:cxn modelId="{8F85DB7F-59D0-4F68-84B5-74053E60F7CA}" type="presParOf" srcId="{3DD4A07A-D6CA-4737-BEE1-8160F17B92A7}" destId="{B3781E47-21DC-4EB0-93C2-77472B951947}" srcOrd="0" destOrd="0" presId="urn:microsoft.com/office/officeart/2005/8/layout/lProcess2"/>
    <dgm:cxn modelId="{099360F8-64AE-401B-9CF1-51C27577FA51}" type="presParOf" srcId="{3DD4A07A-D6CA-4737-BEE1-8160F17B92A7}" destId="{F237D2EC-4E83-440A-B194-0FD82E358B98}" srcOrd="1" destOrd="0" presId="urn:microsoft.com/office/officeart/2005/8/layout/lProcess2"/>
    <dgm:cxn modelId="{8519BE59-2B2E-4C40-A87F-32F9D37B1CBE}" type="presParOf" srcId="{3DD4A07A-D6CA-4737-BEE1-8160F17B92A7}" destId="{E5F98EB0-DD52-4A50-8283-A6B506FD3B93}" srcOrd="2" destOrd="0" presId="urn:microsoft.com/office/officeart/2005/8/layout/lProcess2"/>
    <dgm:cxn modelId="{848D1BA1-0C9B-4F0A-A4AD-D06F78A10647}" type="presParOf" srcId="{3DD4A07A-D6CA-4737-BEE1-8160F17B92A7}" destId="{DCB34DF5-0906-4D54-ADE2-C57FE8429C05}" srcOrd="3" destOrd="0" presId="urn:microsoft.com/office/officeart/2005/8/layout/lProcess2"/>
    <dgm:cxn modelId="{4DC08B5B-EB29-418B-92CC-31811A6DA25B}" type="presParOf" srcId="{3DD4A07A-D6CA-4737-BEE1-8160F17B92A7}" destId="{ACB7E4FA-2E74-4224-8904-B01DDB221262}" srcOrd="4" destOrd="0" presId="urn:microsoft.com/office/officeart/2005/8/layout/lProcess2"/>
    <dgm:cxn modelId="{78172E23-8FEC-417B-BE09-10158913B3F5}" type="presParOf" srcId="{3DD4A07A-D6CA-4737-BEE1-8160F17B92A7}" destId="{BFEE7B72-99BB-45EE-98B9-D5286C3972AD}" srcOrd="5" destOrd="0" presId="urn:microsoft.com/office/officeart/2005/8/layout/lProcess2"/>
    <dgm:cxn modelId="{E00FAB50-1658-4640-B907-F174BA07790E}" type="presParOf" srcId="{3DD4A07A-D6CA-4737-BEE1-8160F17B92A7}" destId="{1E432C44-1EED-481B-B33D-2046DD15FD68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BBA8F2C-A955-467C-8B0B-41F90430459E}" type="doc">
      <dgm:prSet loTypeId="urn:microsoft.com/office/officeart/2005/8/layout/hProcess9" loCatId="process" qsTypeId="urn:microsoft.com/office/officeart/2005/8/quickstyle/3d3" qsCatId="3D" csTypeId="urn:microsoft.com/office/officeart/2005/8/colors/accent2_2" csCatId="accent2" phldr="1"/>
      <dgm:spPr/>
    </dgm:pt>
    <dgm:pt modelId="{8F4C3D81-8E45-4391-9F11-F02D0A3F8519}">
      <dgm:prSet phldrT="[Текст]"/>
      <dgm:spPr/>
      <dgm:t>
        <a:bodyPr/>
        <a:lstStyle/>
        <a:p>
          <a:endParaRPr lang="ru-RU" dirty="0"/>
        </a:p>
      </dgm:t>
    </dgm:pt>
    <dgm:pt modelId="{C907E7B2-A312-41C2-8584-44F57A041ABE}" type="parTrans" cxnId="{1055674D-1E3A-4128-8D51-C26064789450}">
      <dgm:prSet/>
      <dgm:spPr/>
      <dgm:t>
        <a:bodyPr/>
        <a:lstStyle/>
        <a:p>
          <a:endParaRPr lang="ru-RU"/>
        </a:p>
      </dgm:t>
    </dgm:pt>
    <dgm:pt modelId="{E1031389-42A0-415F-BCA0-81E8DACE9C64}" type="sibTrans" cxnId="{1055674D-1E3A-4128-8D51-C26064789450}">
      <dgm:prSet/>
      <dgm:spPr/>
      <dgm:t>
        <a:bodyPr/>
        <a:lstStyle/>
        <a:p>
          <a:endParaRPr lang="ru-RU"/>
        </a:p>
      </dgm:t>
    </dgm:pt>
    <dgm:pt modelId="{B18DEDA8-B5AB-4378-88BD-3B4091EF5B00}">
      <dgm:prSet phldrT="[Текст]"/>
      <dgm:spPr/>
      <dgm:t>
        <a:bodyPr/>
        <a:lstStyle/>
        <a:p>
          <a:endParaRPr lang="ru-RU" dirty="0"/>
        </a:p>
      </dgm:t>
    </dgm:pt>
    <dgm:pt modelId="{B472AB49-467F-4956-B49A-D801CAF8C9FB}" type="parTrans" cxnId="{8642D6DD-63BF-42D3-BCE7-F5F643F10DD8}">
      <dgm:prSet/>
      <dgm:spPr/>
      <dgm:t>
        <a:bodyPr/>
        <a:lstStyle/>
        <a:p>
          <a:endParaRPr lang="ru-RU"/>
        </a:p>
      </dgm:t>
    </dgm:pt>
    <dgm:pt modelId="{0869E25F-9165-4B0A-81F5-C874CD14C59C}" type="sibTrans" cxnId="{8642D6DD-63BF-42D3-BCE7-F5F643F10DD8}">
      <dgm:prSet/>
      <dgm:spPr/>
      <dgm:t>
        <a:bodyPr/>
        <a:lstStyle/>
        <a:p>
          <a:endParaRPr lang="ru-RU"/>
        </a:p>
      </dgm:t>
    </dgm:pt>
    <dgm:pt modelId="{F0B13928-A07F-4796-BF57-C086AD168F60}">
      <dgm:prSet phldrT="[Текст]"/>
      <dgm:spPr/>
      <dgm:t>
        <a:bodyPr/>
        <a:lstStyle/>
        <a:p>
          <a:endParaRPr lang="ru-RU" dirty="0"/>
        </a:p>
      </dgm:t>
    </dgm:pt>
    <dgm:pt modelId="{4E46A305-9179-4EAC-8FC5-17D01ED250E4}" type="parTrans" cxnId="{4031C285-5DE8-4581-8880-CCD02BD5F8CF}">
      <dgm:prSet/>
      <dgm:spPr/>
      <dgm:t>
        <a:bodyPr/>
        <a:lstStyle/>
        <a:p>
          <a:endParaRPr lang="ru-RU"/>
        </a:p>
      </dgm:t>
    </dgm:pt>
    <dgm:pt modelId="{63E60EDC-BA10-45C0-94C2-82F907A87279}" type="sibTrans" cxnId="{4031C285-5DE8-4581-8880-CCD02BD5F8CF}">
      <dgm:prSet/>
      <dgm:spPr/>
      <dgm:t>
        <a:bodyPr/>
        <a:lstStyle/>
        <a:p>
          <a:endParaRPr lang="ru-RU"/>
        </a:p>
      </dgm:t>
    </dgm:pt>
    <dgm:pt modelId="{926D54D7-DAA2-42B3-92E8-B284BB854A28}" type="pres">
      <dgm:prSet presAssocID="{BBBA8F2C-A955-467C-8B0B-41F90430459E}" presName="CompostProcess" presStyleCnt="0">
        <dgm:presLayoutVars>
          <dgm:dir/>
          <dgm:resizeHandles val="exact"/>
        </dgm:presLayoutVars>
      </dgm:prSet>
      <dgm:spPr/>
    </dgm:pt>
    <dgm:pt modelId="{6BF2E668-C2F9-4BCD-83DD-F64CB15BDEDD}" type="pres">
      <dgm:prSet presAssocID="{BBBA8F2C-A955-467C-8B0B-41F90430459E}" presName="arrow" presStyleLbl="bgShp" presStyleIdx="0" presStyleCnt="1" custLinFactNeighborX="-22871" custLinFactNeighborY="-6818"/>
      <dgm:spPr/>
    </dgm:pt>
    <dgm:pt modelId="{1E4C7D58-67C7-4B95-B3E2-EABC7A686F07}" type="pres">
      <dgm:prSet presAssocID="{BBBA8F2C-A955-467C-8B0B-41F90430459E}" presName="linearProcess" presStyleCnt="0"/>
      <dgm:spPr/>
    </dgm:pt>
    <dgm:pt modelId="{108F6409-198A-493B-9A9E-E35729C625DD}" type="pres">
      <dgm:prSet presAssocID="{8F4C3D81-8E45-4391-9F11-F02D0A3F8519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270FD7-4C21-4FA5-8806-F3CBDA0EEE28}" type="pres">
      <dgm:prSet presAssocID="{E1031389-42A0-415F-BCA0-81E8DACE9C64}" presName="sibTrans" presStyleCnt="0"/>
      <dgm:spPr/>
    </dgm:pt>
    <dgm:pt modelId="{037B3611-29EF-46BA-B1DD-082B2A4D907A}" type="pres">
      <dgm:prSet presAssocID="{B18DEDA8-B5AB-4378-88BD-3B4091EF5B0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7C338B-C9CE-47C9-BE83-07B6F5ACCF6D}" type="pres">
      <dgm:prSet presAssocID="{0869E25F-9165-4B0A-81F5-C874CD14C59C}" presName="sibTrans" presStyleCnt="0"/>
      <dgm:spPr/>
    </dgm:pt>
    <dgm:pt modelId="{42C7964F-2A77-465C-9BC6-42F5FD8382B1}" type="pres">
      <dgm:prSet presAssocID="{F0B13928-A07F-4796-BF57-C086AD168F60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42D6DD-63BF-42D3-BCE7-F5F643F10DD8}" srcId="{BBBA8F2C-A955-467C-8B0B-41F90430459E}" destId="{B18DEDA8-B5AB-4378-88BD-3B4091EF5B00}" srcOrd="1" destOrd="0" parTransId="{B472AB49-467F-4956-B49A-D801CAF8C9FB}" sibTransId="{0869E25F-9165-4B0A-81F5-C874CD14C59C}"/>
    <dgm:cxn modelId="{1055674D-1E3A-4128-8D51-C26064789450}" srcId="{BBBA8F2C-A955-467C-8B0B-41F90430459E}" destId="{8F4C3D81-8E45-4391-9F11-F02D0A3F8519}" srcOrd="0" destOrd="0" parTransId="{C907E7B2-A312-41C2-8584-44F57A041ABE}" sibTransId="{E1031389-42A0-415F-BCA0-81E8DACE9C64}"/>
    <dgm:cxn modelId="{0C615354-DEDD-4D24-98BE-969D903604E1}" type="presOf" srcId="{B18DEDA8-B5AB-4378-88BD-3B4091EF5B00}" destId="{037B3611-29EF-46BA-B1DD-082B2A4D907A}" srcOrd="0" destOrd="0" presId="urn:microsoft.com/office/officeart/2005/8/layout/hProcess9"/>
    <dgm:cxn modelId="{4031C285-5DE8-4581-8880-CCD02BD5F8CF}" srcId="{BBBA8F2C-A955-467C-8B0B-41F90430459E}" destId="{F0B13928-A07F-4796-BF57-C086AD168F60}" srcOrd="2" destOrd="0" parTransId="{4E46A305-9179-4EAC-8FC5-17D01ED250E4}" sibTransId="{63E60EDC-BA10-45C0-94C2-82F907A87279}"/>
    <dgm:cxn modelId="{6FC6DB94-8FEC-44D2-BBB3-2CB0B67CB8BA}" type="presOf" srcId="{F0B13928-A07F-4796-BF57-C086AD168F60}" destId="{42C7964F-2A77-465C-9BC6-42F5FD8382B1}" srcOrd="0" destOrd="0" presId="urn:microsoft.com/office/officeart/2005/8/layout/hProcess9"/>
    <dgm:cxn modelId="{405398D1-9673-4C44-ADAB-75815465A6A2}" type="presOf" srcId="{BBBA8F2C-A955-467C-8B0B-41F90430459E}" destId="{926D54D7-DAA2-42B3-92E8-B284BB854A28}" srcOrd="0" destOrd="0" presId="urn:microsoft.com/office/officeart/2005/8/layout/hProcess9"/>
    <dgm:cxn modelId="{81B57F52-36A8-4C74-8311-3B0ED56E7EFC}" type="presOf" srcId="{8F4C3D81-8E45-4391-9F11-F02D0A3F8519}" destId="{108F6409-198A-493B-9A9E-E35729C625DD}" srcOrd="0" destOrd="0" presId="urn:microsoft.com/office/officeart/2005/8/layout/hProcess9"/>
    <dgm:cxn modelId="{5EE737C1-724B-4FAD-9201-AFA3C149C67F}" type="presParOf" srcId="{926D54D7-DAA2-42B3-92E8-B284BB854A28}" destId="{6BF2E668-C2F9-4BCD-83DD-F64CB15BDEDD}" srcOrd="0" destOrd="0" presId="urn:microsoft.com/office/officeart/2005/8/layout/hProcess9"/>
    <dgm:cxn modelId="{13BB9465-8D71-40E5-95CA-AE1B499146E7}" type="presParOf" srcId="{926D54D7-DAA2-42B3-92E8-B284BB854A28}" destId="{1E4C7D58-67C7-4B95-B3E2-EABC7A686F07}" srcOrd="1" destOrd="0" presId="urn:microsoft.com/office/officeart/2005/8/layout/hProcess9"/>
    <dgm:cxn modelId="{6A643524-DF66-4861-B693-A7ACA02962CB}" type="presParOf" srcId="{1E4C7D58-67C7-4B95-B3E2-EABC7A686F07}" destId="{108F6409-198A-493B-9A9E-E35729C625DD}" srcOrd="0" destOrd="0" presId="urn:microsoft.com/office/officeart/2005/8/layout/hProcess9"/>
    <dgm:cxn modelId="{5179ACC2-6D55-4254-A445-FD1A65FD2DC6}" type="presParOf" srcId="{1E4C7D58-67C7-4B95-B3E2-EABC7A686F07}" destId="{9D270FD7-4C21-4FA5-8806-F3CBDA0EEE28}" srcOrd="1" destOrd="0" presId="urn:microsoft.com/office/officeart/2005/8/layout/hProcess9"/>
    <dgm:cxn modelId="{449FB46E-9E84-4B9F-89FF-C68BBAEC238A}" type="presParOf" srcId="{1E4C7D58-67C7-4B95-B3E2-EABC7A686F07}" destId="{037B3611-29EF-46BA-B1DD-082B2A4D907A}" srcOrd="2" destOrd="0" presId="urn:microsoft.com/office/officeart/2005/8/layout/hProcess9"/>
    <dgm:cxn modelId="{A6EDAB0B-AA38-40B6-AE1D-7F6280F62A18}" type="presParOf" srcId="{1E4C7D58-67C7-4B95-B3E2-EABC7A686F07}" destId="{A97C338B-C9CE-47C9-BE83-07B6F5ACCF6D}" srcOrd="3" destOrd="0" presId="urn:microsoft.com/office/officeart/2005/8/layout/hProcess9"/>
    <dgm:cxn modelId="{A3D69322-6403-4731-97C6-BFE7E8671E8D}" type="presParOf" srcId="{1E4C7D58-67C7-4B95-B3E2-EABC7A686F07}" destId="{42C7964F-2A77-465C-9BC6-42F5FD8382B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BBA8F2C-A955-467C-8B0B-41F90430459E}" type="doc">
      <dgm:prSet loTypeId="urn:microsoft.com/office/officeart/2005/8/layout/hProcess9" loCatId="process" qsTypeId="urn:microsoft.com/office/officeart/2005/8/quickstyle/3d3" qsCatId="3D" csTypeId="urn:microsoft.com/office/officeart/2005/8/colors/accent2_2" csCatId="accent2" phldr="1"/>
      <dgm:spPr/>
    </dgm:pt>
    <dgm:pt modelId="{8F4C3D81-8E45-4391-9F11-F02D0A3F8519}">
      <dgm:prSet phldrT="[Текст]"/>
      <dgm:spPr/>
      <dgm:t>
        <a:bodyPr/>
        <a:lstStyle/>
        <a:p>
          <a:endParaRPr lang="ru-RU" dirty="0"/>
        </a:p>
      </dgm:t>
    </dgm:pt>
    <dgm:pt modelId="{C907E7B2-A312-41C2-8584-44F57A041ABE}" type="parTrans" cxnId="{1055674D-1E3A-4128-8D51-C26064789450}">
      <dgm:prSet/>
      <dgm:spPr/>
      <dgm:t>
        <a:bodyPr/>
        <a:lstStyle/>
        <a:p>
          <a:endParaRPr lang="ru-RU"/>
        </a:p>
      </dgm:t>
    </dgm:pt>
    <dgm:pt modelId="{E1031389-42A0-415F-BCA0-81E8DACE9C64}" type="sibTrans" cxnId="{1055674D-1E3A-4128-8D51-C26064789450}">
      <dgm:prSet/>
      <dgm:spPr/>
      <dgm:t>
        <a:bodyPr/>
        <a:lstStyle/>
        <a:p>
          <a:endParaRPr lang="ru-RU"/>
        </a:p>
      </dgm:t>
    </dgm:pt>
    <dgm:pt modelId="{B18DEDA8-B5AB-4378-88BD-3B4091EF5B00}">
      <dgm:prSet phldrT="[Текст]"/>
      <dgm:spPr/>
      <dgm:t>
        <a:bodyPr/>
        <a:lstStyle/>
        <a:p>
          <a:endParaRPr lang="ru-RU" dirty="0"/>
        </a:p>
      </dgm:t>
    </dgm:pt>
    <dgm:pt modelId="{B472AB49-467F-4956-B49A-D801CAF8C9FB}" type="parTrans" cxnId="{8642D6DD-63BF-42D3-BCE7-F5F643F10DD8}">
      <dgm:prSet/>
      <dgm:spPr/>
      <dgm:t>
        <a:bodyPr/>
        <a:lstStyle/>
        <a:p>
          <a:endParaRPr lang="ru-RU"/>
        </a:p>
      </dgm:t>
    </dgm:pt>
    <dgm:pt modelId="{0869E25F-9165-4B0A-81F5-C874CD14C59C}" type="sibTrans" cxnId="{8642D6DD-63BF-42D3-BCE7-F5F643F10DD8}">
      <dgm:prSet/>
      <dgm:spPr/>
      <dgm:t>
        <a:bodyPr/>
        <a:lstStyle/>
        <a:p>
          <a:endParaRPr lang="ru-RU"/>
        </a:p>
      </dgm:t>
    </dgm:pt>
    <dgm:pt modelId="{F0B13928-A07F-4796-BF57-C086AD168F60}">
      <dgm:prSet phldrT="[Текст]"/>
      <dgm:spPr/>
      <dgm:t>
        <a:bodyPr/>
        <a:lstStyle/>
        <a:p>
          <a:endParaRPr lang="ru-RU" dirty="0"/>
        </a:p>
      </dgm:t>
    </dgm:pt>
    <dgm:pt modelId="{4E46A305-9179-4EAC-8FC5-17D01ED250E4}" type="parTrans" cxnId="{4031C285-5DE8-4581-8880-CCD02BD5F8CF}">
      <dgm:prSet/>
      <dgm:spPr/>
      <dgm:t>
        <a:bodyPr/>
        <a:lstStyle/>
        <a:p>
          <a:endParaRPr lang="ru-RU"/>
        </a:p>
      </dgm:t>
    </dgm:pt>
    <dgm:pt modelId="{63E60EDC-BA10-45C0-94C2-82F907A87279}" type="sibTrans" cxnId="{4031C285-5DE8-4581-8880-CCD02BD5F8CF}">
      <dgm:prSet/>
      <dgm:spPr/>
      <dgm:t>
        <a:bodyPr/>
        <a:lstStyle/>
        <a:p>
          <a:endParaRPr lang="ru-RU"/>
        </a:p>
      </dgm:t>
    </dgm:pt>
    <dgm:pt modelId="{926D54D7-DAA2-42B3-92E8-B284BB854A28}" type="pres">
      <dgm:prSet presAssocID="{BBBA8F2C-A955-467C-8B0B-41F90430459E}" presName="CompostProcess" presStyleCnt="0">
        <dgm:presLayoutVars>
          <dgm:dir/>
          <dgm:resizeHandles val="exact"/>
        </dgm:presLayoutVars>
      </dgm:prSet>
      <dgm:spPr/>
    </dgm:pt>
    <dgm:pt modelId="{6BF2E668-C2F9-4BCD-83DD-F64CB15BDEDD}" type="pres">
      <dgm:prSet presAssocID="{BBBA8F2C-A955-467C-8B0B-41F90430459E}" presName="arrow" presStyleLbl="bgShp" presStyleIdx="0" presStyleCnt="1" custLinFactNeighborX="-22871" custLinFactNeighborY="-6818"/>
      <dgm:spPr/>
    </dgm:pt>
    <dgm:pt modelId="{1E4C7D58-67C7-4B95-B3E2-EABC7A686F07}" type="pres">
      <dgm:prSet presAssocID="{BBBA8F2C-A955-467C-8B0B-41F90430459E}" presName="linearProcess" presStyleCnt="0"/>
      <dgm:spPr/>
    </dgm:pt>
    <dgm:pt modelId="{108F6409-198A-493B-9A9E-E35729C625DD}" type="pres">
      <dgm:prSet presAssocID="{8F4C3D81-8E45-4391-9F11-F02D0A3F8519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270FD7-4C21-4FA5-8806-F3CBDA0EEE28}" type="pres">
      <dgm:prSet presAssocID="{E1031389-42A0-415F-BCA0-81E8DACE9C64}" presName="sibTrans" presStyleCnt="0"/>
      <dgm:spPr/>
    </dgm:pt>
    <dgm:pt modelId="{037B3611-29EF-46BA-B1DD-082B2A4D907A}" type="pres">
      <dgm:prSet presAssocID="{B18DEDA8-B5AB-4378-88BD-3B4091EF5B00}" presName="textNode" presStyleLbl="node1" presStyleIdx="1" presStyleCnt="3" custLinFactNeighborX="16418" custLinFactNeighborY="-11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7C338B-C9CE-47C9-BE83-07B6F5ACCF6D}" type="pres">
      <dgm:prSet presAssocID="{0869E25F-9165-4B0A-81F5-C874CD14C59C}" presName="sibTrans" presStyleCnt="0"/>
      <dgm:spPr/>
    </dgm:pt>
    <dgm:pt modelId="{42C7964F-2A77-465C-9BC6-42F5FD8382B1}" type="pres">
      <dgm:prSet presAssocID="{F0B13928-A07F-4796-BF57-C086AD168F60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42D6DD-63BF-42D3-BCE7-F5F643F10DD8}" srcId="{BBBA8F2C-A955-467C-8B0B-41F90430459E}" destId="{B18DEDA8-B5AB-4378-88BD-3B4091EF5B00}" srcOrd="1" destOrd="0" parTransId="{B472AB49-467F-4956-B49A-D801CAF8C9FB}" sibTransId="{0869E25F-9165-4B0A-81F5-C874CD14C59C}"/>
    <dgm:cxn modelId="{1055674D-1E3A-4128-8D51-C26064789450}" srcId="{BBBA8F2C-A955-467C-8B0B-41F90430459E}" destId="{8F4C3D81-8E45-4391-9F11-F02D0A3F8519}" srcOrd="0" destOrd="0" parTransId="{C907E7B2-A312-41C2-8584-44F57A041ABE}" sibTransId="{E1031389-42A0-415F-BCA0-81E8DACE9C64}"/>
    <dgm:cxn modelId="{1E3BD152-D9D0-4BE6-9365-EF492AA6A0FA}" type="presOf" srcId="{B18DEDA8-B5AB-4378-88BD-3B4091EF5B00}" destId="{037B3611-29EF-46BA-B1DD-082B2A4D907A}" srcOrd="0" destOrd="0" presId="urn:microsoft.com/office/officeart/2005/8/layout/hProcess9"/>
    <dgm:cxn modelId="{A8DA337E-840C-4B0F-9BD7-7C64420EA076}" type="presOf" srcId="{BBBA8F2C-A955-467C-8B0B-41F90430459E}" destId="{926D54D7-DAA2-42B3-92E8-B284BB854A28}" srcOrd="0" destOrd="0" presId="urn:microsoft.com/office/officeart/2005/8/layout/hProcess9"/>
    <dgm:cxn modelId="{99F9448F-BAFF-484D-B31E-21233B34B5CF}" type="presOf" srcId="{8F4C3D81-8E45-4391-9F11-F02D0A3F8519}" destId="{108F6409-198A-493B-9A9E-E35729C625DD}" srcOrd="0" destOrd="0" presId="urn:microsoft.com/office/officeart/2005/8/layout/hProcess9"/>
    <dgm:cxn modelId="{4031C285-5DE8-4581-8880-CCD02BD5F8CF}" srcId="{BBBA8F2C-A955-467C-8B0B-41F90430459E}" destId="{F0B13928-A07F-4796-BF57-C086AD168F60}" srcOrd="2" destOrd="0" parTransId="{4E46A305-9179-4EAC-8FC5-17D01ED250E4}" sibTransId="{63E60EDC-BA10-45C0-94C2-82F907A87279}"/>
    <dgm:cxn modelId="{57B08EFD-221A-4F19-82AA-1C8F482F0C7C}" type="presOf" srcId="{F0B13928-A07F-4796-BF57-C086AD168F60}" destId="{42C7964F-2A77-465C-9BC6-42F5FD8382B1}" srcOrd="0" destOrd="0" presId="urn:microsoft.com/office/officeart/2005/8/layout/hProcess9"/>
    <dgm:cxn modelId="{290DDC25-DF3C-426C-90D7-E450476D0739}" type="presParOf" srcId="{926D54D7-DAA2-42B3-92E8-B284BB854A28}" destId="{6BF2E668-C2F9-4BCD-83DD-F64CB15BDEDD}" srcOrd="0" destOrd="0" presId="urn:microsoft.com/office/officeart/2005/8/layout/hProcess9"/>
    <dgm:cxn modelId="{A3BB2A29-366B-4DCA-981A-EB56673129A2}" type="presParOf" srcId="{926D54D7-DAA2-42B3-92E8-B284BB854A28}" destId="{1E4C7D58-67C7-4B95-B3E2-EABC7A686F07}" srcOrd="1" destOrd="0" presId="urn:microsoft.com/office/officeart/2005/8/layout/hProcess9"/>
    <dgm:cxn modelId="{5655B1E0-C63D-4621-BE24-33580A58F8A8}" type="presParOf" srcId="{1E4C7D58-67C7-4B95-B3E2-EABC7A686F07}" destId="{108F6409-198A-493B-9A9E-E35729C625DD}" srcOrd="0" destOrd="0" presId="urn:microsoft.com/office/officeart/2005/8/layout/hProcess9"/>
    <dgm:cxn modelId="{BD7C4F53-6339-478A-B879-9791DEF9E5FB}" type="presParOf" srcId="{1E4C7D58-67C7-4B95-B3E2-EABC7A686F07}" destId="{9D270FD7-4C21-4FA5-8806-F3CBDA0EEE28}" srcOrd="1" destOrd="0" presId="urn:microsoft.com/office/officeart/2005/8/layout/hProcess9"/>
    <dgm:cxn modelId="{1D9F3912-9190-4058-8CB8-1236736EB859}" type="presParOf" srcId="{1E4C7D58-67C7-4B95-B3E2-EABC7A686F07}" destId="{037B3611-29EF-46BA-B1DD-082B2A4D907A}" srcOrd="2" destOrd="0" presId="urn:microsoft.com/office/officeart/2005/8/layout/hProcess9"/>
    <dgm:cxn modelId="{250F97BF-1F82-4319-9A95-635D9BB14D8D}" type="presParOf" srcId="{1E4C7D58-67C7-4B95-B3E2-EABC7A686F07}" destId="{A97C338B-C9CE-47C9-BE83-07B6F5ACCF6D}" srcOrd="3" destOrd="0" presId="urn:microsoft.com/office/officeart/2005/8/layout/hProcess9"/>
    <dgm:cxn modelId="{32BEA155-5CA8-421D-9FB9-2D9092622A53}" type="presParOf" srcId="{1E4C7D58-67C7-4B95-B3E2-EABC7A686F07}" destId="{42C7964F-2A77-465C-9BC6-42F5FD8382B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BBA8F2C-A955-467C-8B0B-41F90430459E}" type="doc">
      <dgm:prSet loTypeId="urn:microsoft.com/office/officeart/2005/8/layout/hProcess9" loCatId="process" qsTypeId="urn:microsoft.com/office/officeart/2005/8/quickstyle/3d3" qsCatId="3D" csTypeId="urn:microsoft.com/office/officeart/2005/8/colors/accent2_2" csCatId="accent2" phldr="1"/>
      <dgm:spPr/>
    </dgm:pt>
    <dgm:pt modelId="{8F4C3D81-8E45-4391-9F11-F02D0A3F8519}">
      <dgm:prSet phldrT="[Текст]"/>
      <dgm:spPr/>
      <dgm:t>
        <a:bodyPr/>
        <a:lstStyle/>
        <a:p>
          <a:endParaRPr lang="ru-RU" dirty="0"/>
        </a:p>
      </dgm:t>
    </dgm:pt>
    <dgm:pt modelId="{C907E7B2-A312-41C2-8584-44F57A041ABE}" type="parTrans" cxnId="{1055674D-1E3A-4128-8D51-C26064789450}">
      <dgm:prSet/>
      <dgm:spPr/>
      <dgm:t>
        <a:bodyPr/>
        <a:lstStyle/>
        <a:p>
          <a:endParaRPr lang="ru-RU"/>
        </a:p>
      </dgm:t>
    </dgm:pt>
    <dgm:pt modelId="{E1031389-42A0-415F-BCA0-81E8DACE9C64}" type="sibTrans" cxnId="{1055674D-1E3A-4128-8D51-C26064789450}">
      <dgm:prSet/>
      <dgm:spPr/>
      <dgm:t>
        <a:bodyPr/>
        <a:lstStyle/>
        <a:p>
          <a:endParaRPr lang="ru-RU"/>
        </a:p>
      </dgm:t>
    </dgm:pt>
    <dgm:pt modelId="{B18DEDA8-B5AB-4378-88BD-3B4091EF5B00}">
      <dgm:prSet phldrT="[Текст]"/>
      <dgm:spPr/>
      <dgm:t>
        <a:bodyPr/>
        <a:lstStyle/>
        <a:p>
          <a:endParaRPr lang="ru-RU" dirty="0"/>
        </a:p>
      </dgm:t>
    </dgm:pt>
    <dgm:pt modelId="{B472AB49-467F-4956-B49A-D801CAF8C9FB}" type="parTrans" cxnId="{8642D6DD-63BF-42D3-BCE7-F5F643F10DD8}">
      <dgm:prSet/>
      <dgm:spPr/>
      <dgm:t>
        <a:bodyPr/>
        <a:lstStyle/>
        <a:p>
          <a:endParaRPr lang="ru-RU"/>
        </a:p>
      </dgm:t>
    </dgm:pt>
    <dgm:pt modelId="{0869E25F-9165-4B0A-81F5-C874CD14C59C}" type="sibTrans" cxnId="{8642D6DD-63BF-42D3-BCE7-F5F643F10DD8}">
      <dgm:prSet/>
      <dgm:spPr/>
      <dgm:t>
        <a:bodyPr/>
        <a:lstStyle/>
        <a:p>
          <a:endParaRPr lang="ru-RU"/>
        </a:p>
      </dgm:t>
    </dgm:pt>
    <dgm:pt modelId="{F0B13928-A07F-4796-BF57-C086AD168F60}">
      <dgm:prSet phldrT="[Текст]"/>
      <dgm:spPr/>
      <dgm:t>
        <a:bodyPr/>
        <a:lstStyle/>
        <a:p>
          <a:endParaRPr lang="ru-RU" dirty="0"/>
        </a:p>
      </dgm:t>
    </dgm:pt>
    <dgm:pt modelId="{4E46A305-9179-4EAC-8FC5-17D01ED250E4}" type="parTrans" cxnId="{4031C285-5DE8-4581-8880-CCD02BD5F8CF}">
      <dgm:prSet/>
      <dgm:spPr/>
      <dgm:t>
        <a:bodyPr/>
        <a:lstStyle/>
        <a:p>
          <a:endParaRPr lang="ru-RU"/>
        </a:p>
      </dgm:t>
    </dgm:pt>
    <dgm:pt modelId="{63E60EDC-BA10-45C0-94C2-82F907A87279}" type="sibTrans" cxnId="{4031C285-5DE8-4581-8880-CCD02BD5F8CF}">
      <dgm:prSet/>
      <dgm:spPr/>
      <dgm:t>
        <a:bodyPr/>
        <a:lstStyle/>
        <a:p>
          <a:endParaRPr lang="ru-RU"/>
        </a:p>
      </dgm:t>
    </dgm:pt>
    <dgm:pt modelId="{926D54D7-DAA2-42B3-92E8-B284BB854A28}" type="pres">
      <dgm:prSet presAssocID="{BBBA8F2C-A955-467C-8B0B-41F90430459E}" presName="CompostProcess" presStyleCnt="0">
        <dgm:presLayoutVars>
          <dgm:dir/>
          <dgm:resizeHandles val="exact"/>
        </dgm:presLayoutVars>
      </dgm:prSet>
      <dgm:spPr/>
    </dgm:pt>
    <dgm:pt modelId="{6BF2E668-C2F9-4BCD-83DD-F64CB15BDEDD}" type="pres">
      <dgm:prSet presAssocID="{BBBA8F2C-A955-467C-8B0B-41F90430459E}" presName="arrow" presStyleLbl="bgShp" presStyleIdx="0" presStyleCnt="1" custLinFactNeighborX="-22871" custLinFactNeighborY="-6818"/>
      <dgm:spPr/>
    </dgm:pt>
    <dgm:pt modelId="{1E4C7D58-67C7-4B95-B3E2-EABC7A686F07}" type="pres">
      <dgm:prSet presAssocID="{BBBA8F2C-A955-467C-8B0B-41F90430459E}" presName="linearProcess" presStyleCnt="0"/>
      <dgm:spPr/>
    </dgm:pt>
    <dgm:pt modelId="{108F6409-198A-493B-9A9E-E35729C625DD}" type="pres">
      <dgm:prSet presAssocID="{8F4C3D81-8E45-4391-9F11-F02D0A3F8519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270FD7-4C21-4FA5-8806-F3CBDA0EEE28}" type="pres">
      <dgm:prSet presAssocID="{E1031389-42A0-415F-BCA0-81E8DACE9C64}" presName="sibTrans" presStyleCnt="0"/>
      <dgm:spPr/>
    </dgm:pt>
    <dgm:pt modelId="{037B3611-29EF-46BA-B1DD-082B2A4D907A}" type="pres">
      <dgm:prSet presAssocID="{B18DEDA8-B5AB-4378-88BD-3B4091EF5B00}" presName="textNode" presStyleLbl="node1" presStyleIdx="1" presStyleCnt="3" custLinFactNeighborX="16418" custLinFactNeighborY="-11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7C338B-C9CE-47C9-BE83-07B6F5ACCF6D}" type="pres">
      <dgm:prSet presAssocID="{0869E25F-9165-4B0A-81F5-C874CD14C59C}" presName="sibTrans" presStyleCnt="0"/>
      <dgm:spPr/>
    </dgm:pt>
    <dgm:pt modelId="{42C7964F-2A77-465C-9BC6-42F5FD8382B1}" type="pres">
      <dgm:prSet presAssocID="{F0B13928-A07F-4796-BF57-C086AD168F60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95BDB2-F115-457C-A5FF-027F20DD52A2}" type="presOf" srcId="{8F4C3D81-8E45-4391-9F11-F02D0A3F8519}" destId="{108F6409-198A-493B-9A9E-E35729C625DD}" srcOrd="0" destOrd="0" presId="urn:microsoft.com/office/officeart/2005/8/layout/hProcess9"/>
    <dgm:cxn modelId="{8642D6DD-63BF-42D3-BCE7-F5F643F10DD8}" srcId="{BBBA8F2C-A955-467C-8B0B-41F90430459E}" destId="{B18DEDA8-B5AB-4378-88BD-3B4091EF5B00}" srcOrd="1" destOrd="0" parTransId="{B472AB49-467F-4956-B49A-D801CAF8C9FB}" sibTransId="{0869E25F-9165-4B0A-81F5-C874CD14C59C}"/>
    <dgm:cxn modelId="{1055674D-1E3A-4128-8D51-C26064789450}" srcId="{BBBA8F2C-A955-467C-8B0B-41F90430459E}" destId="{8F4C3D81-8E45-4391-9F11-F02D0A3F8519}" srcOrd="0" destOrd="0" parTransId="{C907E7B2-A312-41C2-8584-44F57A041ABE}" sibTransId="{E1031389-42A0-415F-BCA0-81E8DACE9C64}"/>
    <dgm:cxn modelId="{ED055231-5F51-4758-87ED-18E278416928}" type="presOf" srcId="{B18DEDA8-B5AB-4378-88BD-3B4091EF5B00}" destId="{037B3611-29EF-46BA-B1DD-082B2A4D907A}" srcOrd="0" destOrd="0" presId="urn:microsoft.com/office/officeart/2005/8/layout/hProcess9"/>
    <dgm:cxn modelId="{256312C3-3C7A-4804-9B88-0836618D3DB7}" type="presOf" srcId="{F0B13928-A07F-4796-BF57-C086AD168F60}" destId="{42C7964F-2A77-465C-9BC6-42F5FD8382B1}" srcOrd="0" destOrd="0" presId="urn:microsoft.com/office/officeart/2005/8/layout/hProcess9"/>
    <dgm:cxn modelId="{4031C285-5DE8-4581-8880-CCD02BD5F8CF}" srcId="{BBBA8F2C-A955-467C-8B0B-41F90430459E}" destId="{F0B13928-A07F-4796-BF57-C086AD168F60}" srcOrd="2" destOrd="0" parTransId="{4E46A305-9179-4EAC-8FC5-17D01ED250E4}" sibTransId="{63E60EDC-BA10-45C0-94C2-82F907A87279}"/>
    <dgm:cxn modelId="{9C746776-5954-48E9-A123-AB49109D8B9F}" type="presOf" srcId="{BBBA8F2C-A955-467C-8B0B-41F90430459E}" destId="{926D54D7-DAA2-42B3-92E8-B284BB854A28}" srcOrd="0" destOrd="0" presId="urn:microsoft.com/office/officeart/2005/8/layout/hProcess9"/>
    <dgm:cxn modelId="{17A6C9DD-9E3B-45F0-AC2A-68B96F7B3F92}" type="presParOf" srcId="{926D54D7-DAA2-42B3-92E8-B284BB854A28}" destId="{6BF2E668-C2F9-4BCD-83DD-F64CB15BDEDD}" srcOrd="0" destOrd="0" presId="urn:microsoft.com/office/officeart/2005/8/layout/hProcess9"/>
    <dgm:cxn modelId="{77BA9E41-7461-4E33-B57E-8A4C4766EDA5}" type="presParOf" srcId="{926D54D7-DAA2-42B3-92E8-B284BB854A28}" destId="{1E4C7D58-67C7-4B95-B3E2-EABC7A686F07}" srcOrd="1" destOrd="0" presId="urn:microsoft.com/office/officeart/2005/8/layout/hProcess9"/>
    <dgm:cxn modelId="{845B2459-E851-41E9-8619-BAA7DAAA351D}" type="presParOf" srcId="{1E4C7D58-67C7-4B95-B3E2-EABC7A686F07}" destId="{108F6409-198A-493B-9A9E-E35729C625DD}" srcOrd="0" destOrd="0" presId="urn:microsoft.com/office/officeart/2005/8/layout/hProcess9"/>
    <dgm:cxn modelId="{8453341E-CA74-44A0-BE7A-1EB6935D14A3}" type="presParOf" srcId="{1E4C7D58-67C7-4B95-B3E2-EABC7A686F07}" destId="{9D270FD7-4C21-4FA5-8806-F3CBDA0EEE28}" srcOrd="1" destOrd="0" presId="urn:microsoft.com/office/officeart/2005/8/layout/hProcess9"/>
    <dgm:cxn modelId="{F44500CB-8587-42AC-ADAD-171A49548948}" type="presParOf" srcId="{1E4C7D58-67C7-4B95-B3E2-EABC7A686F07}" destId="{037B3611-29EF-46BA-B1DD-082B2A4D907A}" srcOrd="2" destOrd="0" presId="urn:microsoft.com/office/officeart/2005/8/layout/hProcess9"/>
    <dgm:cxn modelId="{0023A744-AF9F-4687-8A25-0A2568AB91F3}" type="presParOf" srcId="{1E4C7D58-67C7-4B95-B3E2-EABC7A686F07}" destId="{A97C338B-C9CE-47C9-BE83-07B6F5ACCF6D}" srcOrd="3" destOrd="0" presId="urn:microsoft.com/office/officeart/2005/8/layout/hProcess9"/>
    <dgm:cxn modelId="{2F447683-EA6F-400F-A6F7-C98003C286DF}" type="presParOf" srcId="{1E4C7D58-67C7-4B95-B3E2-EABC7A686F07}" destId="{42C7964F-2A77-465C-9BC6-42F5FD8382B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5948711-A1C6-4E24-A99F-2E5713345D68}" type="doc">
      <dgm:prSet loTypeId="urn:microsoft.com/office/officeart/2005/8/layout/chevron1" loCatId="process" qsTypeId="urn:microsoft.com/office/officeart/2005/8/quickstyle/simple2" qsCatId="simple" csTypeId="urn:microsoft.com/office/officeart/2005/8/colors/accent3_1" csCatId="accent3" phldr="1"/>
      <dgm:spPr/>
    </dgm:pt>
    <dgm:pt modelId="{0EAD06E5-7BBD-4304-9A68-F1562FBB28FE}">
      <dgm:prSet phldrT="[Текст]" custT="1"/>
      <dgm:spPr/>
      <dgm:t>
        <a:bodyPr/>
        <a:lstStyle/>
        <a:p>
          <a:r>
            <a:rPr lang="ru-RU" sz="2000" b="1" dirty="0" smtClean="0"/>
            <a:t>гриб</a:t>
          </a:r>
          <a:endParaRPr lang="ru-RU" sz="2000" b="1" dirty="0"/>
        </a:p>
      </dgm:t>
    </dgm:pt>
    <dgm:pt modelId="{A291BA60-E36D-4D6A-94A4-9967EBF588FA}" type="parTrans" cxnId="{AE7C6ED1-8A6F-4159-8D58-A5FB957FCFF5}">
      <dgm:prSet/>
      <dgm:spPr/>
      <dgm:t>
        <a:bodyPr/>
        <a:lstStyle/>
        <a:p>
          <a:endParaRPr lang="ru-RU"/>
        </a:p>
      </dgm:t>
    </dgm:pt>
    <dgm:pt modelId="{71B954FE-086B-41FC-8B71-CDAE278E213A}" type="sibTrans" cxnId="{AE7C6ED1-8A6F-4159-8D58-A5FB957FCFF5}">
      <dgm:prSet/>
      <dgm:spPr/>
      <dgm:t>
        <a:bodyPr/>
        <a:lstStyle/>
        <a:p>
          <a:endParaRPr lang="ru-RU"/>
        </a:p>
      </dgm:t>
    </dgm:pt>
    <dgm:pt modelId="{C89133FA-4AD1-4B93-B7A4-060A5DAC64DF}">
      <dgm:prSet phldrT="[Текст]" custT="1"/>
      <dgm:spPr/>
      <dgm:t>
        <a:bodyPr/>
        <a:lstStyle/>
        <a:p>
          <a:r>
            <a:rPr lang="ru-RU" sz="2000" b="1" smtClean="0"/>
            <a:t>несъедоб-ный </a:t>
          </a:r>
          <a:r>
            <a:rPr lang="ru-RU" sz="2000" b="1" dirty="0" smtClean="0"/>
            <a:t>гриб</a:t>
          </a:r>
          <a:endParaRPr lang="ru-RU" sz="2000" b="1" dirty="0"/>
        </a:p>
      </dgm:t>
    </dgm:pt>
    <dgm:pt modelId="{E0C7FA75-44AD-400B-A1A7-675FC8CBD7B0}" type="parTrans" cxnId="{CE431768-938D-4F98-9654-0D9375CF3C1E}">
      <dgm:prSet/>
      <dgm:spPr/>
      <dgm:t>
        <a:bodyPr/>
        <a:lstStyle/>
        <a:p>
          <a:endParaRPr lang="ru-RU"/>
        </a:p>
      </dgm:t>
    </dgm:pt>
    <dgm:pt modelId="{F856E63B-4FF0-4D27-9FF8-7A614A8D942C}" type="sibTrans" cxnId="{CE431768-938D-4F98-9654-0D9375CF3C1E}">
      <dgm:prSet/>
      <dgm:spPr/>
      <dgm:t>
        <a:bodyPr/>
        <a:lstStyle/>
        <a:p>
          <a:endParaRPr lang="ru-RU"/>
        </a:p>
      </dgm:t>
    </dgm:pt>
    <dgm:pt modelId="{043DFA4E-4805-42F8-890D-B15B85599634}">
      <dgm:prSet phldrT="[Текст]"/>
      <dgm:spPr/>
      <dgm:t>
        <a:bodyPr/>
        <a:lstStyle/>
        <a:p>
          <a:endParaRPr lang="ru-RU" dirty="0"/>
        </a:p>
      </dgm:t>
    </dgm:pt>
    <dgm:pt modelId="{83C15BBC-A541-4D01-A151-4011C142238D}" type="parTrans" cxnId="{DC8CDF57-6620-48EB-9DFD-0498693BB5CB}">
      <dgm:prSet/>
      <dgm:spPr/>
      <dgm:t>
        <a:bodyPr/>
        <a:lstStyle/>
        <a:p>
          <a:endParaRPr lang="ru-RU"/>
        </a:p>
      </dgm:t>
    </dgm:pt>
    <dgm:pt modelId="{1918CAAE-FA85-4405-8445-A47F1194410C}" type="sibTrans" cxnId="{DC8CDF57-6620-48EB-9DFD-0498693BB5CB}">
      <dgm:prSet/>
      <dgm:spPr/>
      <dgm:t>
        <a:bodyPr/>
        <a:lstStyle/>
        <a:p>
          <a:endParaRPr lang="ru-RU"/>
        </a:p>
      </dgm:t>
    </dgm:pt>
    <dgm:pt modelId="{7735D6A7-990B-47CC-BE10-1695098D9CE0}" type="pres">
      <dgm:prSet presAssocID="{F5948711-A1C6-4E24-A99F-2E5713345D68}" presName="Name0" presStyleCnt="0">
        <dgm:presLayoutVars>
          <dgm:dir/>
          <dgm:animLvl val="lvl"/>
          <dgm:resizeHandles val="exact"/>
        </dgm:presLayoutVars>
      </dgm:prSet>
      <dgm:spPr/>
    </dgm:pt>
    <dgm:pt modelId="{731DC9AD-7E82-4905-82BD-E70B51C2DB0B}" type="pres">
      <dgm:prSet presAssocID="{0EAD06E5-7BBD-4304-9A68-F1562FBB28FE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D1D54-BAFB-41B4-834F-5285C22DF917}" type="pres">
      <dgm:prSet presAssocID="{71B954FE-086B-41FC-8B71-CDAE278E213A}" presName="parTxOnlySpace" presStyleCnt="0"/>
      <dgm:spPr/>
    </dgm:pt>
    <dgm:pt modelId="{A359DE56-7CFF-471D-959A-E8C71DAD2D3E}" type="pres">
      <dgm:prSet presAssocID="{C89133FA-4AD1-4B93-B7A4-060A5DAC64DF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3ADCB6-EF65-426B-AEAA-AE8F3CE9AC33}" type="pres">
      <dgm:prSet presAssocID="{F856E63B-4FF0-4D27-9FF8-7A614A8D942C}" presName="parTxOnlySpace" presStyleCnt="0"/>
      <dgm:spPr/>
    </dgm:pt>
    <dgm:pt modelId="{966EA116-FA62-42D1-8355-C37EFFC96EF0}" type="pres">
      <dgm:prSet presAssocID="{043DFA4E-4805-42F8-890D-B15B8559963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7C6ED1-8A6F-4159-8D58-A5FB957FCFF5}" srcId="{F5948711-A1C6-4E24-A99F-2E5713345D68}" destId="{0EAD06E5-7BBD-4304-9A68-F1562FBB28FE}" srcOrd="0" destOrd="0" parTransId="{A291BA60-E36D-4D6A-94A4-9967EBF588FA}" sibTransId="{71B954FE-086B-41FC-8B71-CDAE278E213A}"/>
    <dgm:cxn modelId="{50F584BE-393D-4288-AC71-9638AF4CF26A}" type="presOf" srcId="{F5948711-A1C6-4E24-A99F-2E5713345D68}" destId="{7735D6A7-990B-47CC-BE10-1695098D9CE0}" srcOrd="0" destOrd="0" presId="urn:microsoft.com/office/officeart/2005/8/layout/chevron1"/>
    <dgm:cxn modelId="{E2AC6EAE-D234-47CE-AB6B-5C68DB6A6196}" type="presOf" srcId="{C89133FA-4AD1-4B93-B7A4-060A5DAC64DF}" destId="{A359DE56-7CFF-471D-959A-E8C71DAD2D3E}" srcOrd="0" destOrd="0" presId="urn:microsoft.com/office/officeart/2005/8/layout/chevron1"/>
    <dgm:cxn modelId="{CE431768-938D-4F98-9654-0D9375CF3C1E}" srcId="{F5948711-A1C6-4E24-A99F-2E5713345D68}" destId="{C89133FA-4AD1-4B93-B7A4-060A5DAC64DF}" srcOrd="1" destOrd="0" parTransId="{E0C7FA75-44AD-400B-A1A7-675FC8CBD7B0}" sibTransId="{F856E63B-4FF0-4D27-9FF8-7A614A8D942C}"/>
    <dgm:cxn modelId="{6608F655-18EC-4C93-B280-862583108DBF}" type="presOf" srcId="{043DFA4E-4805-42F8-890D-B15B85599634}" destId="{966EA116-FA62-42D1-8355-C37EFFC96EF0}" srcOrd="0" destOrd="0" presId="urn:microsoft.com/office/officeart/2005/8/layout/chevron1"/>
    <dgm:cxn modelId="{72B79EC1-B60A-4337-A940-29142A391DEF}" type="presOf" srcId="{0EAD06E5-7BBD-4304-9A68-F1562FBB28FE}" destId="{731DC9AD-7E82-4905-82BD-E70B51C2DB0B}" srcOrd="0" destOrd="0" presId="urn:microsoft.com/office/officeart/2005/8/layout/chevron1"/>
    <dgm:cxn modelId="{DC8CDF57-6620-48EB-9DFD-0498693BB5CB}" srcId="{F5948711-A1C6-4E24-A99F-2E5713345D68}" destId="{043DFA4E-4805-42F8-890D-B15B85599634}" srcOrd="2" destOrd="0" parTransId="{83C15BBC-A541-4D01-A151-4011C142238D}" sibTransId="{1918CAAE-FA85-4405-8445-A47F1194410C}"/>
    <dgm:cxn modelId="{345393E3-B83A-40CE-8B6E-128383E3832E}" type="presParOf" srcId="{7735D6A7-990B-47CC-BE10-1695098D9CE0}" destId="{731DC9AD-7E82-4905-82BD-E70B51C2DB0B}" srcOrd="0" destOrd="0" presId="urn:microsoft.com/office/officeart/2005/8/layout/chevron1"/>
    <dgm:cxn modelId="{7C4083ED-26A8-4CC1-8F04-0543792D0FC1}" type="presParOf" srcId="{7735D6A7-990B-47CC-BE10-1695098D9CE0}" destId="{4A7D1D54-BAFB-41B4-834F-5285C22DF917}" srcOrd="1" destOrd="0" presId="urn:microsoft.com/office/officeart/2005/8/layout/chevron1"/>
    <dgm:cxn modelId="{3FEC6165-F22E-402C-BB71-83A010998266}" type="presParOf" srcId="{7735D6A7-990B-47CC-BE10-1695098D9CE0}" destId="{A359DE56-7CFF-471D-959A-E8C71DAD2D3E}" srcOrd="2" destOrd="0" presId="urn:microsoft.com/office/officeart/2005/8/layout/chevron1"/>
    <dgm:cxn modelId="{662C67FF-927A-44A1-BD8B-C8E29BED33E6}" type="presParOf" srcId="{7735D6A7-990B-47CC-BE10-1695098D9CE0}" destId="{1B3ADCB6-EF65-426B-AEAA-AE8F3CE9AC33}" srcOrd="3" destOrd="0" presId="urn:microsoft.com/office/officeart/2005/8/layout/chevron1"/>
    <dgm:cxn modelId="{4B97BED0-B2E8-4302-A548-CB35F1FA5243}" type="presParOf" srcId="{7735D6A7-990B-47CC-BE10-1695098D9CE0}" destId="{966EA116-FA62-42D1-8355-C37EFFC96EF0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5948711-A1C6-4E24-A99F-2E5713345D68}" type="doc">
      <dgm:prSet loTypeId="urn:microsoft.com/office/officeart/2005/8/layout/chevron1" loCatId="process" qsTypeId="urn:microsoft.com/office/officeart/2005/8/quickstyle/simple2" qsCatId="simple" csTypeId="urn:microsoft.com/office/officeart/2005/8/colors/accent3_1" csCatId="accent3" phldr="1"/>
      <dgm:spPr/>
    </dgm:pt>
    <dgm:pt modelId="{0EAD06E5-7BBD-4304-9A68-F1562FBB28FE}">
      <dgm:prSet phldrT="[Текст]" custT="1"/>
      <dgm:spPr/>
      <dgm:t>
        <a:bodyPr/>
        <a:lstStyle/>
        <a:p>
          <a:r>
            <a:rPr lang="ru-RU" sz="2000" b="1" dirty="0" smtClean="0"/>
            <a:t>небесное тело</a:t>
          </a:r>
          <a:endParaRPr lang="ru-RU" sz="2000" b="1" dirty="0"/>
        </a:p>
      </dgm:t>
    </dgm:pt>
    <dgm:pt modelId="{A291BA60-E36D-4D6A-94A4-9967EBF588FA}" type="parTrans" cxnId="{AE7C6ED1-8A6F-4159-8D58-A5FB957FCFF5}">
      <dgm:prSet/>
      <dgm:spPr/>
      <dgm:t>
        <a:bodyPr/>
        <a:lstStyle/>
        <a:p>
          <a:endParaRPr lang="ru-RU"/>
        </a:p>
      </dgm:t>
    </dgm:pt>
    <dgm:pt modelId="{71B954FE-086B-41FC-8B71-CDAE278E213A}" type="sibTrans" cxnId="{AE7C6ED1-8A6F-4159-8D58-A5FB957FCFF5}">
      <dgm:prSet/>
      <dgm:spPr/>
      <dgm:t>
        <a:bodyPr/>
        <a:lstStyle/>
        <a:p>
          <a:endParaRPr lang="ru-RU"/>
        </a:p>
      </dgm:t>
    </dgm:pt>
    <dgm:pt modelId="{C89133FA-4AD1-4B93-B7A4-060A5DAC64DF}">
      <dgm:prSet phldrT="[Текст]" custT="1"/>
      <dgm:spPr/>
      <dgm:t>
        <a:bodyPr/>
        <a:lstStyle/>
        <a:p>
          <a:r>
            <a:rPr lang="ru-RU" sz="2000" b="1" dirty="0" smtClean="0"/>
            <a:t>звезда</a:t>
          </a:r>
          <a:endParaRPr lang="ru-RU" sz="2000" b="1" dirty="0"/>
        </a:p>
      </dgm:t>
    </dgm:pt>
    <dgm:pt modelId="{E0C7FA75-44AD-400B-A1A7-675FC8CBD7B0}" type="parTrans" cxnId="{CE431768-938D-4F98-9654-0D9375CF3C1E}">
      <dgm:prSet/>
      <dgm:spPr/>
      <dgm:t>
        <a:bodyPr/>
        <a:lstStyle/>
        <a:p>
          <a:endParaRPr lang="ru-RU"/>
        </a:p>
      </dgm:t>
    </dgm:pt>
    <dgm:pt modelId="{F856E63B-4FF0-4D27-9FF8-7A614A8D942C}" type="sibTrans" cxnId="{CE431768-938D-4F98-9654-0D9375CF3C1E}">
      <dgm:prSet/>
      <dgm:spPr/>
      <dgm:t>
        <a:bodyPr/>
        <a:lstStyle/>
        <a:p>
          <a:endParaRPr lang="ru-RU"/>
        </a:p>
      </dgm:t>
    </dgm:pt>
    <dgm:pt modelId="{043DFA4E-4805-42F8-890D-B15B85599634}">
      <dgm:prSet phldrT="[Текст]"/>
      <dgm:spPr/>
      <dgm:t>
        <a:bodyPr/>
        <a:lstStyle/>
        <a:p>
          <a:endParaRPr lang="ru-RU" dirty="0"/>
        </a:p>
      </dgm:t>
    </dgm:pt>
    <dgm:pt modelId="{83C15BBC-A541-4D01-A151-4011C142238D}" type="parTrans" cxnId="{DC8CDF57-6620-48EB-9DFD-0498693BB5CB}">
      <dgm:prSet/>
      <dgm:spPr/>
      <dgm:t>
        <a:bodyPr/>
        <a:lstStyle/>
        <a:p>
          <a:endParaRPr lang="ru-RU"/>
        </a:p>
      </dgm:t>
    </dgm:pt>
    <dgm:pt modelId="{1918CAAE-FA85-4405-8445-A47F1194410C}" type="sibTrans" cxnId="{DC8CDF57-6620-48EB-9DFD-0498693BB5CB}">
      <dgm:prSet/>
      <dgm:spPr/>
      <dgm:t>
        <a:bodyPr/>
        <a:lstStyle/>
        <a:p>
          <a:endParaRPr lang="ru-RU"/>
        </a:p>
      </dgm:t>
    </dgm:pt>
    <dgm:pt modelId="{7735D6A7-990B-47CC-BE10-1695098D9CE0}" type="pres">
      <dgm:prSet presAssocID="{F5948711-A1C6-4E24-A99F-2E5713345D68}" presName="Name0" presStyleCnt="0">
        <dgm:presLayoutVars>
          <dgm:dir/>
          <dgm:animLvl val="lvl"/>
          <dgm:resizeHandles val="exact"/>
        </dgm:presLayoutVars>
      </dgm:prSet>
      <dgm:spPr/>
    </dgm:pt>
    <dgm:pt modelId="{731DC9AD-7E82-4905-82BD-E70B51C2DB0B}" type="pres">
      <dgm:prSet presAssocID="{0EAD06E5-7BBD-4304-9A68-F1562FBB28FE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D1D54-BAFB-41B4-834F-5285C22DF917}" type="pres">
      <dgm:prSet presAssocID="{71B954FE-086B-41FC-8B71-CDAE278E213A}" presName="parTxOnlySpace" presStyleCnt="0"/>
      <dgm:spPr/>
    </dgm:pt>
    <dgm:pt modelId="{A359DE56-7CFF-471D-959A-E8C71DAD2D3E}" type="pres">
      <dgm:prSet presAssocID="{C89133FA-4AD1-4B93-B7A4-060A5DAC64DF}" presName="parTxOnly" presStyleLbl="node1" presStyleIdx="1" presStyleCnt="3" custLinFactNeighborX="-8965" custLinFactNeighborY="11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3ADCB6-EF65-426B-AEAA-AE8F3CE9AC33}" type="pres">
      <dgm:prSet presAssocID="{F856E63B-4FF0-4D27-9FF8-7A614A8D942C}" presName="parTxOnlySpace" presStyleCnt="0"/>
      <dgm:spPr/>
    </dgm:pt>
    <dgm:pt modelId="{966EA116-FA62-42D1-8355-C37EFFC96EF0}" type="pres">
      <dgm:prSet presAssocID="{043DFA4E-4805-42F8-890D-B15B8559963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7C6ED1-8A6F-4159-8D58-A5FB957FCFF5}" srcId="{F5948711-A1C6-4E24-A99F-2E5713345D68}" destId="{0EAD06E5-7BBD-4304-9A68-F1562FBB28FE}" srcOrd="0" destOrd="0" parTransId="{A291BA60-E36D-4D6A-94A4-9967EBF588FA}" sibTransId="{71B954FE-086B-41FC-8B71-CDAE278E213A}"/>
    <dgm:cxn modelId="{19DED088-7D0D-43E0-953F-AD0CA52B3BD0}" type="presOf" srcId="{0EAD06E5-7BBD-4304-9A68-F1562FBB28FE}" destId="{731DC9AD-7E82-4905-82BD-E70B51C2DB0B}" srcOrd="0" destOrd="0" presId="urn:microsoft.com/office/officeart/2005/8/layout/chevron1"/>
    <dgm:cxn modelId="{CE431768-938D-4F98-9654-0D9375CF3C1E}" srcId="{F5948711-A1C6-4E24-A99F-2E5713345D68}" destId="{C89133FA-4AD1-4B93-B7A4-060A5DAC64DF}" srcOrd="1" destOrd="0" parTransId="{E0C7FA75-44AD-400B-A1A7-675FC8CBD7B0}" sibTransId="{F856E63B-4FF0-4D27-9FF8-7A614A8D942C}"/>
    <dgm:cxn modelId="{FB18C9DA-833B-422E-8351-E8AEF4127C03}" type="presOf" srcId="{043DFA4E-4805-42F8-890D-B15B85599634}" destId="{966EA116-FA62-42D1-8355-C37EFFC96EF0}" srcOrd="0" destOrd="0" presId="urn:microsoft.com/office/officeart/2005/8/layout/chevron1"/>
    <dgm:cxn modelId="{A4E5340C-27BF-41AA-BBAE-BDF916947255}" type="presOf" srcId="{C89133FA-4AD1-4B93-B7A4-060A5DAC64DF}" destId="{A359DE56-7CFF-471D-959A-E8C71DAD2D3E}" srcOrd="0" destOrd="0" presId="urn:microsoft.com/office/officeart/2005/8/layout/chevron1"/>
    <dgm:cxn modelId="{179A6C90-F0F3-4079-8710-2D11C19A4BF0}" type="presOf" srcId="{F5948711-A1C6-4E24-A99F-2E5713345D68}" destId="{7735D6A7-990B-47CC-BE10-1695098D9CE0}" srcOrd="0" destOrd="0" presId="urn:microsoft.com/office/officeart/2005/8/layout/chevron1"/>
    <dgm:cxn modelId="{DC8CDF57-6620-48EB-9DFD-0498693BB5CB}" srcId="{F5948711-A1C6-4E24-A99F-2E5713345D68}" destId="{043DFA4E-4805-42F8-890D-B15B85599634}" srcOrd="2" destOrd="0" parTransId="{83C15BBC-A541-4D01-A151-4011C142238D}" sibTransId="{1918CAAE-FA85-4405-8445-A47F1194410C}"/>
    <dgm:cxn modelId="{C09CBE5F-68FB-452C-AD62-96ECCD484C16}" type="presParOf" srcId="{7735D6A7-990B-47CC-BE10-1695098D9CE0}" destId="{731DC9AD-7E82-4905-82BD-E70B51C2DB0B}" srcOrd="0" destOrd="0" presId="urn:microsoft.com/office/officeart/2005/8/layout/chevron1"/>
    <dgm:cxn modelId="{2DB55406-1B13-4C43-9E51-148ED666CFB7}" type="presParOf" srcId="{7735D6A7-990B-47CC-BE10-1695098D9CE0}" destId="{4A7D1D54-BAFB-41B4-834F-5285C22DF917}" srcOrd="1" destOrd="0" presId="urn:microsoft.com/office/officeart/2005/8/layout/chevron1"/>
    <dgm:cxn modelId="{FD736211-4EDA-4AF9-84F6-854A76F802BC}" type="presParOf" srcId="{7735D6A7-990B-47CC-BE10-1695098D9CE0}" destId="{A359DE56-7CFF-471D-959A-E8C71DAD2D3E}" srcOrd="2" destOrd="0" presId="urn:microsoft.com/office/officeart/2005/8/layout/chevron1"/>
    <dgm:cxn modelId="{F082BD35-44C9-4981-8A5D-10A94616FB2B}" type="presParOf" srcId="{7735D6A7-990B-47CC-BE10-1695098D9CE0}" destId="{1B3ADCB6-EF65-426B-AEAA-AE8F3CE9AC33}" srcOrd="3" destOrd="0" presId="urn:microsoft.com/office/officeart/2005/8/layout/chevron1"/>
    <dgm:cxn modelId="{AF203894-DB2C-42CB-8496-B70DAE74E8CC}" type="presParOf" srcId="{7735D6A7-990B-47CC-BE10-1695098D9CE0}" destId="{966EA116-FA62-42D1-8355-C37EFFC96EF0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5948711-A1C6-4E24-A99F-2E5713345D68}" type="doc">
      <dgm:prSet loTypeId="urn:microsoft.com/office/officeart/2005/8/layout/chevron1" loCatId="process" qsTypeId="urn:microsoft.com/office/officeart/2005/8/quickstyle/simple2" qsCatId="simple" csTypeId="urn:microsoft.com/office/officeart/2005/8/colors/accent3_1" csCatId="accent3" phldr="1"/>
      <dgm:spPr/>
    </dgm:pt>
    <dgm:pt modelId="{0EAD06E5-7BBD-4304-9A68-F1562FBB28FE}">
      <dgm:prSet phldrT="[Текст]" custT="1"/>
      <dgm:spPr/>
      <dgm:t>
        <a:bodyPr/>
        <a:lstStyle/>
        <a:p>
          <a:r>
            <a:rPr lang="ru-RU" sz="2000" b="1" dirty="0" smtClean="0"/>
            <a:t>дерево</a:t>
          </a:r>
          <a:endParaRPr lang="ru-RU" sz="2000" b="1" dirty="0"/>
        </a:p>
      </dgm:t>
    </dgm:pt>
    <dgm:pt modelId="{A291BA60-E36D-4D6A-94A4-9967EBF588FA}" type="parTrans" cxnId="{AE7C6ED1-8A6F-4159-8D58-A5FB957FCFF5}">
      <dgm:prSet/>
      <dgm:spPr/>
      <dgm:t>
        <a:bodyPr/>
        <a:lstStyle/>
        <a:p>
          <a:endParaRPr lang="ru-RU"/>
        </a:p>
      </dgm:t>
    </dgm:pt>
    <dgm:pt modelId="{71B954FE-086B-41FC-8B71-CDAE278E213A}" type="sibTrans" cxnId="{AE7C6ED1-8A6F-4159-8D58-A5FB957FCFF5}">
      <dgm:prSet/>
      <dgm:spPr/>
      <dgm:t>
        <a:bodyPr/>
        <a:lstStyle/>
        <a:p>
          <a:endParaRPr lang="ru-RU"/>
        </a:p>
      </dgm:t>
    </dgm:pt>
    <dgm:pt modelId="{C89133FA-4AD1-4B93-B7A4-060A5DAC64DF}">
      <dgm:prSet phldrT="[Текст]" custT="1"/>
      <dgm:spPr/>
      <dgm:t>
        <a:bodyPr/>
        <a:lstStyle/>
        <a:p>
          <a:r>
            <a:rPr lang="ru-RU" sz="2000" b="1" dirty="0" smtClean="0"/>
            <a:t>хвойное</a:t>
          </a:r>
          <a:r>
            <a:rPr lang="ru-RU" sz="2000" b="1" baseline="0" dirty="0" smtClean="0"/>
            <a:t> дерево</a:t>
          </a:r>
          <a:endParaRPr lang="ru-RU" sz="2000" b="1" dirty="0"/>
        </a:p>
      </dgm:t>
    </dgm:pt>
    <dgm:pt modelId="{E0C7FA75-44AD-400B-A1A7-675FC8CBD7B0}" type="parTrans" cxnId="{CE431768-938D-4F98-9654-0D9375CF3C1E}">
      <dgm:prSet/>
      <dgm:spPr/>
      <dgm:t>
        <a:bodyPr/>
        <a:lstStyle/>
        <a:p>
          <a:endParaRPr lang="ru-RU"/>
        </a:p>
      </dgm:t>
    </dgm:pt>
    <dgm:pt modelId="{F856E63B-4FF0-4D27-9FF8-7A614A8D942C}" type="sibTrans" cxnId="{CE431768-938D-4F98-9654-0D9375CF3C1E}">
      <dgm:prSet/>
      <dgm:spPr/>
      <dgm:t>
        <a:bodyPr/>
        <a:lstStyle/>
        <a:p>
          <a:endParaRPr lang="ru-RU"/>
        </a:p>
      </dgm:t>
    </dgm:pt>
    <dgm:pt modelId="{043DFA4E-4805-42F8-890D-B15B85599634}">
      <dgm:prSet phldrT="[Текст]"/>
      <dgm:spPr/>
      <dgm:t>
        <a:bodyPr/>
        <a:lstStyle/>
        <a:p>
          <a:endParaRPr lang="ru-RU" dirty="0"/>
        </a:p>
      </dgm:t>
    </dgm:pt>
    <dgm:pt modelId="{83C15BBC-A541-4D01-A151-4011C142238D}" type="parTrans" cxnId="{DC8CDF57-6620-48EB-9DFD-0498693BB5CB}">
      <dgm:prSet/>
      <dgm:spPr/>
      <dgm:t>
        <a:bodyPr/>
        <a:lstStyle/>
        <a:p>
          <a:endParaRPr lang="ru-RU"/>
        </a:p>
      </dgm:t>
    </dgm:pt>
    <dgm:pt modelId="{1918CAAE-FA85-4405-8445-A47F1194410C}" type="sibTrans" cxnId="{DC8CDF57-6620-48EB-9DFD-0498693BB5CB}">
      <dgm:prSet/>
      <dgm:spPr/>
      <dgm:t>
        <a:bodyPr/>
        <a:lstStyle/>
        <a:p>
          <a:endParaRPr lang="ru-RU"/>
        </a:p>
      </dgm:t>
    </dgm:pt>
    <dgm:pt modelId="{7735D6A7-990B-47CC-BE10-1695098D9CE0}" type="pres">
      <dgm:prSet presAssocID="{F5948711-A1C6-4E24-A99F-2E5713345D68}" presName="Name0" presStyleCnt="0">
        <dgm:presLayoutVars>
          <dgm:dir/>
          <dgm:animLvl val="lvl"/>
          <dgm:resizeHandles val="exact"/>
        </dgm:presLayoutVars>
      </dgm:prSet>
      <dgm:spPr/>
    </dgm:pt>
    <dgm:pt modelId="{731DC9AD-7E82-4905-82BD-E70B51C2DB0B}" type="pres">
      <dgm:prSet presAssocID="{0EAD06E5-7BBD-4304-9A68-F1562FBB28FE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D1D54-BAFB-41B4-834F-5285C22DF917}" type="pres">
      <dgm:prSet presAssocID="{71B954FE-086B-41FC-8B71-CDAE278E213A}" presName="parTxOnlySpace" presStyleCnt="0"/>
      <dgm:spPr/>
    </dgm:pt>
    <dgm:pt modelId="{A359DE56-7CFF-471D-959A-E8C71DAD2D3E}" type="pres">
      <dgm:prSet presAssocID="{C89133FA-4AD1-4B93-B7A4-060A5DAC64DF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3ADCB6-EF65-426B-AEAA-AE8F3CE9AC33}" type="pres">
      <dgm:prSet presAssocID="{F856E63B-4FF0-4D27-9FF8-7A614A8D942C}" presName="parTxOnlySpace" presStyleCnt="0"/>
      <dgm:spPr/>
    </dgm:pt>
    <dgm:pt modelId="{966EA116-FA62-42D1-8355-C37EFFC96EF0}" type="pres">
      <dgm:prSet presAssocID="{043DFA4E-4805-42F8-890D-B15B8559963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7C6ED1-8A6F-4159-8D58-A5FB957FCFF5}" srcId="{F5948711-A1C6-4E24-A99F-2E5713345D68}" destId="{0EAD06E5-7BBD-4304-9A68-F1562FBB28FE}" srcOrd="0" destOrd="0" parTransId="{A291BA60-E36D-4D6A-94A4-9967EBF588FA}" sibTransId="{71B954FE-086B-41FC-8B71-CDAE278E213A}"/>
    <dgm:cxn modelId="{DC8CDF57-6620-48EB-9DFD-0498693BB5CB}" srcId="{F5948711-A1C6-4E24-A99F-2E5713345D68}" destId="{043DFA4E-4805-42F8-890D-B15B85599634}" srcOrd="2" destOrd="0" parTransId="{83C15BBC-A541-4D01-A151-4011C142238D}" sibTransId="{1918CAAE-FA85-4405-8445-A47F1194410C}"/>
    <dgm:cxn modelId="{C1E88A05-B262-4276-8DA0-4E9EE063ABCB}" type="presOf" srcId="{043DFA4E-4805-42F8-890D-B15B85599634}" destId="{966EA116-FA62-42D1-8355-C37EFFC96EF0}" srcOrd="0" destOrd="0" presId="urn:microsoft.com/office/officeart/2005/8/layout/chevron1"/>
    <dgm:cxn modelId="{CE431768-938D-4F98-9654-0D9375CF3C1E}" srcId="{F5948711-A1C6-4E24-A99F-2E5713345D68}" destId="{C89133FA-4AD1-4B93-B7A4-060A5DAC64DF}" srcOrd="1" destOrd="0" parTransId="{E0C7FA75-44AD-400B-A1A7-675FC8CBD7B0}" sibTransId="{F856E63B-4FF0-4D27-9FF8-7A614A8D942C}"/>
    <dgm:cxn modelId="{CE97372F-2241-4732-AD9E-10B7D5148F18}" type="presOf" srcId="{0EAD06E5-7BBD-4304-9A68-F1562FBB28FE}" destId="{731DC9AD-7E82-4905-82BD-E70B51C2DB0B}" srcOrd="0" destOrd="0" presId="urn:microsoft.com/office/officeart/2005/8/layout/chevron1"/>
    <dgm:cxn modelId="{1AC9E6D3-D782-4E14-8EA5-7BA3F08EBB99}" type="presOf" srcId="{F5948711-A1C6-4E24-A99F-2E5713345D68}" destId="{7735D6A7-990B-47CC-BE10-1695098D9CE0}" srcOrd="0" destOrd="0" presId="urn:microsoft.com/office/officeart/2005/8/layout/chevron1"/>
    <dgm:cxn modelId="{0E8D4387-BEB8-4FA2-932B-8456F3C9A1C0}" type="presOf" srcId="{C89133FA-4AD1-4B93-B7A4-060A5DAC64DF}" destId="{A359DE56-7CFF-471D-959A-E8C71DAD2D3E}" srcOrd="0" destOrd="0" presId="urn:microsoft.com/office/officeart/2005/8/layout/chevron1"/>
    <dgm:cxn modelId="{0FE08694-DCCC-490F-8B38-679DCF056AC1}" type="presParOf" srcId="{7735D6A7-990B-47CC-BE10-1695098D9CE0}" destId="{731DC9AD-7E82-4905-82BD-E70B51C2DB0B}" srcOrd="0" destOrd="0" presId="urn:microsoft.com/office/officeart/2005/8/layout/chevron1"/>
    <dgm:cxn modelId="{0AC2D455-C246-41E6-AE80-210270903831}" type="presParOf" srcId="{7735D6A7-990B-47CC-BE10-1695098D9CE0}" destId="{4A7D1D54-BAFB-41B4-834F-5285C22DF917}" srcOrd="1" destOrd="0" presId="urn:microsoft.com/office/officeart/2005/8/layout/chevron1"/>
    <dgm:cxn modelId="{17927DF1-6AE5-4C6A-B1BC-70231FA431C4}" type="presParOf" srcId="{7735D6A7-990B-47CC-BE10-1695098D9CE0}" destId="{A359DE56-7CFF-471D-959A-E8C71DAD2D3E}" srcOrd="2" destOrd="0" presId="urn:microsoft.com/office/officeart/2005/8/layout/chevron1"/>
    <dgm:cxn modelId="{8B39790C-64AF-42FD-BAED-8DACDB112FAC}" type="presParOf" srcId="{7735D6A7-990B-47CC-BE10-1695098D9CE0}" destId="{1B3ADCB6-EF65-426B-AEAA-AE8F3CE9AC33}" srcOrd="3" destOrd="0" presId="urn:microsoft.com/office/officeart/2005/8/layout/chevron1"/>
    <dgm:cxn modelId="{785980BB-027B-457D-9640-88467517C487}" type="presParOf" srcId="{7735D6A7-990B-47CC-BE10-1695098D9CE0}" destId="{966EA116-FA62-42D1-8355-C37EFFC96EF0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42833-EEBD-4C78-B834-7D2B7F1A949E}">
      <dsp:nvSpPr>
        <dsp:cNvPr id="0" name=""/>
        <dsp:cNvSpPr/>
      </dsp:nvSpPr>
      <dsp:spPr>
        <a:xfrm>
          <a:off x="2895239" y="2054703"/>
          <a:ext cx="3088348" cy="260457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Принципы построение</a:t>
          </a:r>
          <a:endParaRPr lang="ru-RU" sz="2800" kern="1200" dirty="0"/>
        </a:p>
      </dsp:txBody>
      <dsp:txXfrm>
        <a:off x="3347517" y="2436134"/>
        <a:ext cx="2183792" cy="1841715"/>
      </dsp:txXfrm>
    </dsp:sp>
    <dsp:sp modelId="{0CDB3463-62CC-4F1B-81AA-E73EF3A3D1DF}">
      <dsp:nvSpPr>
        <dsp:cNvPr id="0" name=""/>
        <dsp:cNvSpPr/>
      </dsp:nvSpPr>
      <dsp:spPr>
        <a:xfrm rot="16200000">
          <a:off x="4412111" y="1746220"/>
          <a:ext cx="54604" cy="5170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4420302" y="1857817"/>
        <a:ext cx="38223" cy="310218"/>
      </dsp:txXfrm>
    </dsp:sp>
    <dsp:sp modelId="{903ADA14-0C10-4EA5-B7B3-696EDD378549}">
      <dsp:nvSpPr>
        <dsp:cNvPr id="0" name=""/>
        <dsp:cNvSpPr/>
      </dsp:nvSpPr>
      <dsp:spPr>
        <a:xfrm>
          <a:off x="2792663" y="3309"/>
          <a:ext cx="3293500" cy="194836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От простого к сложному</a:t>
          </a:r>
          <a:endParaRPr lang="ru-RU" sz="2500" b="1" kern="1200" dirty="0"/>
        </a:p>
      </dsp:txBody>
      <dsp:txXfrm>
        <a:off x="3274985" y="288641"/>
        <a:ext cx="2328856" cy="1377703"/>
      </dsp:txXfrm>
    </dsp:sp>
    <dsp:sp modelId="{DA7BCA68-5BC6-4A1A-87C4-6B1E819330A8}">
      <dsp:nvSpPr>
        <dsp:cNvPr id="0" name=""/>
        <dsp:cNvSpPr/>
      </dsp:nvSpPr>
      <dsp:spPr>
        <a:xfrm rot="10843440">
          <a:off x="5925278" y="3117513"/>
          <a:ext cx="41085" cy="5170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2344826"/>
            <a:satOff val="-18899"/>
            <a:lumOff val="536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5937603" y="3220997"/>
        <a:ext cx="28760" cy="310218"/>
      </dsp:txXfrm>
    </dsp:sp>
    <dsp:sp modelId="{08BEDED5-BCF9-4C3A-A9D6-4CA0C77615E1}">
      <dsp:nvSpPr>
        <dsp:cNvPr id="0" name=""/>
        <dsp:cNvSpPr/>
      </dsp:nvSpPr>
      <dsp:spPr>
        <a:xfrm>
          <a:off x="5905590" y="2420894"/>
          <a:ext cx="3095409" cy="1948367"/>
        </a:xfrm>
        <a:prstGeom prst="ellipse">
          <a:avLst/>
        </a:prstGeom>
        <a:solidFill>
          <a:schemeClr val="accent5">
            <a:hueOff val="2344826"/>
            <a:satOff val="-18899"/>
            <a:lumOff val="536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наглядность</a:t>
          </a:r>
          <a:endParaRPr lang="ru-RU" sz="2500" b="1" kern="1200" dirty="0"/>
        </a:p>
      </dsp:txBody>
      <dsp:txXfrm>
        <a:off x="6358902" y="2706226"/>
        <a:ext cx="2188785" cy="1377703"/>
      </dsp:txXfrm>
    </dsp:sp>
    <dsp:sp modelId="{A57A5CB0-9479-4DB7-98CB-74CA9D5FAAE0}">
      <dsp:nvSpPr>
        <dsp:cNvPr id="0" name=""/>
        <dsp:cNvSpPr/>
      </dsp:nvSpPr>
      <dsp:spPr>
        <a:xfrm rot="5149678">
          <a:off x="4509074" y="4451277"/>
          <a:ext cx="58038" cy="5170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4689652"/>
            <a:satOff val="-37799"/>
            <a:lumOff val="1071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4517146" y="4546001"/>
        <a:ext cx="40627" cy="310218"/>
      </dsp:txXfrm>
    </dsp:sp>
    <dsp:sp modelId="{68673824-91CF-40E8-8625-8D640D7F0118}">
      <dsp:nvSpPr>
        <dsp:cNvPr id="0" name=""/>
        <dsp:cNvSpPr/>
      </dsp:nvSpPr>
      <dsp:spPr>
        <a:xfrm>
          <a:off x="2199959" y="4765616"/>
          <a:ext cx="4826533" cy="1948367"/>
        </a:xfrm>
        <a:prstGeom prst="ellipse">
          <a:avLst/>
        </a:prstGeom>
        <a:solidFill>
          <a:schemeClr val="accent5">
            <a:hueOff val="4689652"/>
            <a:satOff val="-37799"/>
            <a:lumOff val="10719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индивидуализация</a:t>
          </a:r>
          <a:endParaRPr lang="ru-RU" sz="2500" b="1" kern="1200" dirty="0"/>
        </a:p>
      </dsp:txBody>
      <dsp:txXfrm>
        <a:off x="2906788" y="5050948"/>
        <a:ext cx="3412875" cy="1377703"/>
      </dsp:txXfrm>
    </dsp:sp>
    <dsp:sp modelId="{D334E267-AFB2-4761-83CB-7FC070404B50}">
      <dsp:nvSpPr>
        <dsp:cNvPr id="0" name=""/>
        <dsp:cNvSpPr/>
      </dsp:nvSpPr>
      <dsp:spPr>
        <a:xfrm rot="10792253">
          <a:off x="2862104" y="3102005"/>
          <a:ext cx="23419" cy="5170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7034478"/>
            <a:satOff val="-56698"/>
            <a:lumOff val="1607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2869130" y="3205403"/>
        <a:ext cx="16393" cy="310218"/>
      </dsp:txXfrm>
    </dsp:sp>
    <dsp:sp modelId="{69EAAE1F-2B2F-44E9-B7A0-2D84F487BE86}">
      <dsp:nvSpPr>
        <dsp:cNvPr id="0" name=""/>
        <dsp:cNvSpPr/>
      </dsp:nvSpPr>
      <dsp:spPr>
        <a:xfrm>
          <a:off x="0" y="2389600"/>
          <a:ext cx="2851065" cy="1948367"/>
        </a:xfrm>
        <a:prstGeom prst="ellipse">
          <a:avLst/>
        </a:prstGeom>
        <a:solidFill>
          <a:schemeClr val="accent5">
            <a:hueOff val="7034478"/>
            <a:satOff val="-56698"/>
            <a:lumOff val="16079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Связь обучения с жизнью</a:t>
          </a:r>
          <a:endParaRPr lang="ru-RU" sz="2500" b="1" kern="1200" dirty="0"/>
        </a:p>
      </dsp:txBody>
      <dsp:txXfrm>
        <a:off x="417529" y="2674932"/>
        <a:ext cx="2016007" cy="137770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1DC9AD-7E82-4905-82BD-E70B51C2DB0B}">
      <dsp:nvSpPr>
        <dsp:cNvPr id="0" name=""/>
        <dsp:cNvSpPr/>
      </dsp:nvSpPr>
      <dsp:spPr>
        <a:xfrm>
          <a:off x="1964" y="349294"/>
          <a:ext cx="2393985" cy="95759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трава</a:t>
          </a:r>
          <a:endParaRPr lang="ru-RU" sz="2000" b="1" kern="1200" dirty="0"/>
        </a:p>
      </dsp:txBody>
      <dsp:txXfrm>
        <a:off x="480761" y="349294"/>
        <a:ext cx="1436391" cy="957594"/>
      </dsp:txXfrm>
    </dsp:sp>
    <dsp:sp modelId="{A359DE56-7CFF-471D-959A-E8C71DAD2D3E}">
      <dsp:nvSpPr>
        <dsp:cNvPr id="0" name=""/>
        <dsp:cNvSpPr/>
      </dsp:nvSpPr>
      <dsp:spPr>
        <a:xfrm>
          <a:off x="2135089" y="360038"/>
          <a:ext cx="2393985" cy="95759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луговая трава</a:t>
          </a:r>
          <a:endParaRPr lang="ru-RU" sz="2000" b="1" kern="1200" dirty="0"/>
        </a:p>
      </dsp:txBody>
      <dsp:txXfrm>
        <a:off x="2613886" y="360038"/>
        <a:ext cx="1436391" cy="957594"/>
      </dsp:txXfrm>
    </dsp:sp>
    <dsp:sp modelId="{966EA116-FA62-42D1-8355-C37EFFC96EF0}">
      <dsp:nvSpPr>
        <dsp:cNvPr id="0" name=""/>
        <dsp:cNvSpPr/>
      </dsp:nvSpPr>
      <dsp:spPr>
        <a:xfrm>
          <a:off x="4311138" y="349294"/>
          <a:ext cx="2393985" cy="95759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029" tIns="76010" rIns="76010" bIns="7601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700" kern="1200" dirty="0"/>
        </a:p>
      </dsp:txBody>
      <dsp:txXfrm>
        <a:off x="4789935" y="349294"/>
        <a:ext cx="1436391" cy="95759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1DC9AD-7E82-4905-82BD-E70B51C2DB0B}">
      <dsp:nvSpPr>
        <dsp:cNvPr id="0" name=""/>
        <dsp:cNvSpPr/>
      </dsp:nvSpPr>
      <dsp:spPr>
        <a:xfrm>
          <a:off x="1964" y="349294"/>
          <a:ext cx="2393985" cy="95759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одежда</a:t>
          </a:r>
          <a:endParaRPr lang="ru-RU" sz="2000" b="1" kern="1200" dirty="0"/>
        </a:p>
      </dsp:txBody>
      <dsp:txXfrm>
        <a:off x="480761" y="349294"/>
        <a:ext cx="1436391" cy="957594"/>
      </dsp:txXfrm>
    </dsp:sp>
    <dsp:sp modelId="{A359DE56-7CFF-471D-959A-E8C71DAD2D3E}">
      <dsp:nvSpPr>
        <dsp:cNvPr id="0" name=""/>
        <dsp:cNvSpPr/>
      </dsp:nvSpPr>
      <dsp:spPr>
        <a:xfrm>
          <a:off x="2160240" y="360038"/>
          <a:ext cx="2393985" cy="95759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зимняя</a:t>
          </a:r>
          <a:r>
            <a:rPr lang="ru-RU" sz="2000" b="1" kern="1200" baseline="0" dirty="0" smtClean="0"/>
            <a:t> одежда</a:t>
          </a:r>
          <a:endParaRPr lang="ru-RU" sz="2000" b="1" kern="1200" dirty="0"/>
        </a:p>
      </dsp:txBody>
      <dsp:txXfrm>
        <a:off x="2639037" y="360038"/>
        <a:ext cx="1436391" cy="957594"/>
      </dsp:txXfrm>
    </dsp:sp>
    <dsp:sp modelId="{966EA116-FA62-42D1-8355-C37EFFC96EF0}">
      <dsp:nvSpPr>
        <dsp:cNvPr id="0" name=""/>
        <dsp:cNvSpPr/>
      </dsp:nvSpPr>
      <dsp:spPr>
        <a:xfrm>
          <a:off x="4311138" y="349294"/>
          <a:ext cx="2393985" cy="95759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029" tIns="76010" rIns="76010" bIns="7601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700" kern="1200" dirty="0"/>
        </a:p>
      </dsp:txBody>
      <dsp:txXfrm>
        <a:off x="4789935" y="349294"/>
        <a:ext cx="1436391" cy="95759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1DC9AD-7E82-4905-82BD-E70B51C2DB0B}">
      <dsp:nvSpPr>
        <dsp:cNvPr id="0" name=""/>
        <dsp:cNvSpPr/>
      </dsp:nvSpPr>
      <dsp:spPr>
        <a:xfrm>
          <a:off x="1964" y="349294"/>
          <a:ext cx="2393985" cy="95759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месяц</a:t>
          </a:r>
          <a:endParaRPr lang="ru-RU" sz="2000" b="1" kern="1200" dirty="0"/>
        </a:p>
      </dsp:txBody>
      <dsp:txXfrm>
        <a:off x="480761" y="349294"/>
        <a:ext cx="1436391" cy="957594"/>
      </dsp:txXfrm>
    </dsp:sp>
    <dsp:sp modelId="{A359DE56-7CFF-471D-959A-E8C71DAD2D3E}">
      <dsp:nvSpPr>
        <dsp:cNvPr id="0" name=""/>
        <dsp:cNvSpPr/>
      </dsp:nvSpPr>
      <dsp:spPr>
        <a:xfrm>
          <a:off x="2135089" y="360038"/>
          <a:ext cx="2393985" cy="95759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осенний</a:t>
          </a:r>
          <a:r>
            <a:rPr lang="ru-RU" sz="2000" b="1" kern="1200" baseline="0" dirty="0" smtClean="0"/>
            <a:t> месяц</a:t>
          </a:r>
          <a:endParaRPr lang="ru-RU" sz="2000" b="1" kern="1200" dirty="0"/>
        </a:p>
      </dsp:txBody>
      <dsp:txXfrm>
        <a:off x="2613886" y="360038"/>
        <a:ext cx="1436391" cy="957594"/>
      </dsp:txXfrm>
    </dsp:sp>
    <dsp:sp modelId="{966EA116-FA62-42D1-8355-C37EFFC96EF0}">
      <dsp:nvSpPr>
        <dsp:cNvPr id="0" name=""/>
        <dsp:cNvSpPr/>
      </dsp:nvSpPr>
      <dsp:spPr>
        <a:xfrm>
          <a:off x="4311138" y="349294"/>
          <a:ext cx="2393985" cy="95759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029" tIns="76010" rIns="76010" bIns="7601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700" kern="1200" dirty="0"/>
        </a:p>
      </dsp:txBody>
      <dsp:txXfrm>
        <a:off x="4789935" y="349294"/>
        <a:ext cx="1436391" cy="95759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382B48-1980-41B7-A5BB-21618E7A3309}">
      <dsp:nvSpPr>
        <dsp:cNvPr id="0" name=""/>
        <dsp:cNvSpPr/>
      </dsp:nvSpPr>
      <dsp:spPr>
        <a:xfrm>
          <a:off x="2360" y="0"/>
          <a:ext cx="2270503" cy="345638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Пшеница</a:t>
          </a:r>
          <a:endParaRPr lang="ru-RU" sz="3600" kern="1200" dirty="0"/>
        </a:p>
      </dsp:txBody>
      <dsp:txXfrm>
        <a:off x="2360" y="0"/>
        <a:ext cx="2270503" cy="1036915"/>
      </dsp:txXfrm>
    </dsp:sp>
    <dsp:sp modelId="{3C92EAAF-8A73-46DE-BAF2-81740D4882C9}">
      <dsp:nvSpPr>
        <dsp:cNvPr id="0" name=""/>
        <dsp:cNvSpPr/>
      </dsp:nvSpPr>
      <dsp:spPr>
        <a:xfrm>
          <a:off x="229410" y="1037927"/>
          <a:ext cx="1816403" cy="104214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</dsp:txBody>
      <dsp:txXfrm>
        <a:off x="259933" y="1068450"/>
        <a:ext cx="1755357" cy="981101"/>
      </dsp:txXfrm>
    </dsp:sp>
    <dsp:sp modelId="{E0EBB682-643D-408F-A1F1-C5C28B10C15A}">
      <dsp:nvSpPr>
        <dsp:cNvPr id="0" name=""/>
        <dsp:cNvSpPr/>
      </dsp:nvSpPr>
      <dsp:spPr>
        <a:xfrm>
          <a:off x="229410" y="2240405"/>
          <a:ext cx="1816403" cy="104214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>
        <a:off x="259933" y="2270928"/>
        <a:ext cx="1755357" cy="981101"/>
      </dsp:txXfrm>
    </dsp:sp>
    <dsp:sp modelId="{0925EED5-1EFB-453B-B774-A44FF4D2ABC2}">
      <dsp:nvSpPr>
        <dsp:cNvPr id="0" name=""/>
        <dsp:cNvSpPr/>
      </dsp:nvSpPr>
      <dsp:spPr>
        <a:xfrm>
          <a:off x="2443151" y="0"/>
          <a:ext cx="2270503" cy="345638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Грузовик</a:t>
          </a:r>
          <a:endParaRPr lang="ru-RU" sz="3600" kern="1200" dirty="0"/>
        </a:p>
      </dsp:txBody>
      <dsp:txXfrm>
        <a:off x="2443151" y="0"/>
        <a:ext cx="2270503" cy="1036915"/>
      </dsp:txXfrm>
    </dsp:sp>
    <dsp:sp modelId="{E061B9F8-3210-49C4-8B67-B900FF02505A}">
      <dsp:nvSpPr>
        <dsp:cNvPr id="0" name=""/>
        <dsp:cNvSpPr/>
      </dsp:nvSpPr>
      <dsp:spPr>
        <a:xfrm>
          <a:off x="2670202" y="1037927"/>
          <a:ext cx="1816403" cy="104214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>
        <a:off x="2700725" y="1068450"/>
        <a:ext cx="1755357" cy="981101"/>
      </dsp:txXfrm>
    </dsp:sp>
    <dsp:sp modelId="{AD4A81F3-FCEB-454E-91FC-F95E760811FD}">
      <dsp:nvSpPr>
        <dsp:cNvPr id="0" name=""/>
        <dsp:cNvSpPr/>
      </dsp:nvSpPr>
      <dsp:spPr>
        <a:xfrm>
          <a:off x="2670202" y="2240405"/>
          <a:ext cx="1816403" cy="104214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</dsp:txBody>
      <dsp:txXfrm>
        <a:off x="2700725" y="2270928"/>
        <a:ext cx="1755357" cy="98110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382B48-1980-41B7-A5BB-21618E7A3309}">
      <dsp:nvSpPr>
        <dsp:cNvPr id="0" name=""/>
        <dsp:cNvSpPr/>
      </dsp:nvSpPr>
      <dsp:spPr>
        <a:xfrm>
          <a:off x="2360" y="0"/>
          <a:ext cx="2270503" cy="345638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Человек</a:t>
          </a:r>
          <a:endParaRPr lang="ru-RU" sz="3600" kern="1200" dirty="0"/>
        </a:p>
      </dsp:txBody>
      <dsp:txXfrm>
        <a:off x="2360" y="0"/>
        <a:ext cx="2270503" cy="1036915"/>
      </dsp:txXfrm>
    </dsp:sp>
    <dsp:sp modelId="{3C92EAAF-8A73-46DE-BAF2-81740D4882C9}">
      <dsp:nvSpPr>
        <dsp:cNvPr id="0" name=""/>
        <dsp:cNvSpPr/>
      </dsp:nvSpPr>
      <dsp:spPr>
        <a:xfrm>
          <a:off x="229410" y="1037927"/>
          <a:ext cx="1816403" cy="104214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</dsp:txBody>
      <dsp:txXfrm>
        <a:off x="259933" y="1068450"/>
        <a:ext cx="1755357" cy="981101"/>
      </dsp:txXfrm>
    </dsp:sp>
    <dsp:sp modelId="{E0EBB682-643D-408F-A1F1-C5C28B10C15A}">
      <dsp:nvSpPr>
        <dsp:cNvPr id="0" name=""/>
        <dsp:cNvSpPr/>
      </dsp:nvSpPr>
      <dsp:spPr>
        <a:xfrm>
          <a:off x="229410" y="2240405"/>
          <a:ext cx="1816403" cy="104214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>
        <a:off x="259933" y="2270928"/>
        <a:ext cx="1755357" cy="981101"/>
      </dsp:txXfrm>
    </dsp:sp>
    <dsp:sp modelId="{0925EED5-1EFB-453B-B774-A44FF4D2ABC2}">
      <dsp:nvSpPr>
        <dsp:cNvPr id="0" name=""/>
        <dsp:cNvSpPr/>
      </dsp:nvSpPr>
      <dsp:spPr>
        <a:xfrm>
          <a:off x="2443151" y="0"/>
          <a:ext cx="2270503" cy="345638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фигура</a:t>
          </a:r>
          <a:endParaRPr lang="ru-RU" sz="3600" kern="1200" dirty="0"/>
        </a:p>
      </dsp:txBody>
      <dsp:txXfrm>
        <a:off x="2443151" y="0"/>
        <a:ext cx="2270503" cy="1036915"/>
      </dsp:txXfrm>
    </dsp:sp>
    <dsp:sp modelId="{E061B9F8-3210-49C4-8B67-B900FF02505A}">
      <dsp:nvSpPr>
        <dsp:cNvPr id="0" name=""/>
        <dsp:cNvSpPr/>
      </dsp:nvSpPr>
      <dsp:spPr>
        <a:xfrm>
          <a:off x="2670202" y="1037927"/>
          <a:ext cx="1816403" cy="104214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>
        <a:off x="2700725" y="1068450"/>
        <a:ext cx="1755357" cy="981101"/>
      </dsp:txXfrm>
    </dsp:sp>
    <dsp:sp modelId="{AD4A81F3-FCEB-454E-91FC-F95E760811FD}">
      <dsp:nvSpPr>
        <dsp:cNvPr id="0" name=""/>
        <dsp:cNvSpPr/>
      </dsp:nvSpPr>
      <dsp:spPr>
        <a:xfrm>
          <a:off x="2670202" y="2240405"/>
          <a:ext cx="1816403" cy="104214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</dsp:txBody>
      <dsp:txXfrm>
        <a:off x="2700725" y="2270928"/>
        <a:ext cx="1755357" cy="9811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603D7-D222-40FB-918B-DB7BBFC96555}">
      <dsp:nvSpPr>
        <dsp:cNvPr id="0" name=""/>
        <dsp:cNvSpPr/>
      </dsp:nvSpPr>
      <dsp:spPr>
        <a:xfrm>
          <a:off x="2059" y="0"/>
          <a:ext cx="1981051" cy="451817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+mj-lt"/>
            </a:rPr>
            <a:t>Общее понятие</a:t>
          </a:r>
          <a:endParaRPr lang="ru-RU" sz="2400" b="1" kern="1200" dirty="0">
            <a:latin typeface="+mj-lt"/>
          </a:endParaRPr>
        </a:p>
      </dsp:txBody>
      <dsp:txXfrm>
        <a:off x="2059" y="0"/>
        <a:ext cx="1981051" cy="1355451"/>
      </dsp:txXfrm>
    </dsp:sp>
    <dsp:sp modelId="{9C9F35B6-0589-4090-90F4-10BDDCFB8C15}">
      <dsp:nvSpPr>
        <dsp:cNvPr id="0" name=""/>
        <dsp:cNvSpPr/>
      </dsp:nvSpPr>
      <dsp:spPr>
        <a:xfrm>
          <a:off x="200164" y="1355562"/>
          <a:ext cx="1584840" cy="6582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6360" tIns="64770" rIns="8636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>
        <a:off x="219442" y="1374840"/>
        <a:ext cx="1546284" cy="619645"/>
      </dsp:txXfrm>
    </dsp:sp>
    <dsp:sp modelId="{EC83A847-323E-4ED1-8099-727A1FC64607}">
      <dsp:nvSpPr>
        <dsp:cNvPr id="0" name=""/>
        <dsp:cNvSpPr/>
      </dsp:nvSpPr>
      <dsp:spPr>
        <a:xfrm>
          <a:off x="200164" y="2115025"/>
          <a:ext cx="1584840" cy="6582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6360" tIns="64770" rIns="8636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>
        <a:off x="219442" y="2134303"/>
        <a:ext cx="1546284" cy="619645"/>
      </dsp:txXfrm>
    </dsp:sp>
    <dsp:sp modelId="{6467F6CE-20EC-4CF0-9EE3-A039F84802C9}">
      <dsp:nvSpPr>
        <dsp:cNvPr id="0" name=""/>
        <dsp:cNvSpPr/>
      </dsp:nvSpPr>
      <dsp:spPr>
        <a:xfrm>
          <a:off x="200164" y="2874489"/>
          <a:ext cx="1584840" cy="6582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6360" tIns="64770" rIns="8636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>
        <a:off x="219442" y="2893767"/>
        <a:ext cx="1546284" cy="619645"/>
      </dsp:txXfrm>
    </dsp:sp>
    <dsp:sp modelId="{2F4CCE78-2665-4AA1-8AAA-4091CBC072B4}">
      <dsp:nvSpPr>
        <dsp:cNvPr id="0" name=""/>
        <dsp:cNvSpPr/>
      </dsp:nvSpPr>
      <dsp:spPr>
        <a:xfrm>
          <a:off x="200164" y="3633952"/>
          <a:ext cx="1584840" cy="6582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6360" tIns="64770" rIns="8636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>
        <a:off x="219442" y="3653230"/>
        <a:ext cx="1546284" cy="619645"/>
      </dsp:txXfrm>
    </dsp:sp>
    <dsp:sp modelId="{C860CFD3-F92F-4176-8E52-E85111FB4B35}">
      <dsp:nvSpPr>
        <dsp:cNvPr id="0" name=""/>
        <dsp:cNvSpPr/>
      </dsp:nvSpPr>
      <dsp:spPr>
        <a:xfrm>
          <a:off x="2131689" y="0"/>
          <a:ext cx="1981051" cy="451817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+mj-lt"/>
            </a:rPr>
            <a:t>Частное понятие</a:t>
          </a:r>
          <a:endParaRPr lang="ru-RU" sz="2400" b="1" kern="1200" dirty="0">
            <a:latin typeface="+mj-lt"/>
          </a:endParaRPr>
        </a:p>
      </dsp:txBody>
      <dsp:txXfrm>
        <a:off x="2131689" y="0"/>
        <a:ext cx="1981051" cy="1355451"/>
      </dsp:txXfrm>
    </dsp:sp>
    <dsp:sp modelId="{B3781E47-21DC-4EB0-93C2-77472B951947}">
      <dsp:nvSpPr>
        <dsp:cNvPr id="0" name=""/>
        <dsp:cNvSpPr/>
      </dsp:nvSpPr>
      <dsp:spPr>
        <a:xfrm>
          <a:off x="2329794" y="1355562"/>
          <a:ext cx="1584840" cy="6582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6360" tIns="64770" rIns="8636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>
        <a:off x="2349072" y="1374840"/>
        <a:ext cx="1546284" cy="619645"/>
      </dsp:txXfrm>
    </dsp:sp>
    <dsp:sp modelId="{E5F98EB0-DD52-4A50-8283-A6B506FD3B93}">
      <dsp:nvSpPr>
        <dsp:cNvPr id="0" name=""/>
        <dsp:cNvSpPr/>
      </dsp:nvSpPr>
      <dsp:spPr>
        <a:xfrm>
          <a:off x="2329794" y="2115025"/>
          <a:ext cx="1584840" cy="6582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6360" tIns="64770" rIns="8636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>
        <a:off x="2349072" y="2134303"/>
        <a:ext cx="1546284" cy="619645"/>
      </dsp:txXfrm>
    </dsp:sp>
    <dsp:sp modelId="{ACB7E4FA-2E74-4224-8904-B01DDB221262}">
      <dsp:nvSpPr>
        <dsp:cNvPr id="0" name=""/>
        <dsp:cNvSpPr/>
      </dsp:nvSpPr>
      <dsp:spPr>
        <a:xfrm>
          <a:off x="2329794" y="2874489"/>
          <a:ext cx="1584840" cy="6582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6360" tIns="64770" rIns="8636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>
        <a:off x="2349072" y="2893767"/>
        <a:ext cx="1546284" cy="619645"/>
      </dsp:txXfrm>
    </dsp:sp>
    <dsp:sp modelId="{1E432C44-1EED-481B-B33D-2046DD15FD68}">
      <dsp:nvSpPr>
        <dsp:cNvPr id="0" name=""/>
        <dsp:cNvSpPr/>
      </dsp:nvSpPr>
      <dsp:spPr>
        <a:xfrm>
          <a:off x="2329794" y="3633952"/>
          <a:ext cx="1584840" cy="6582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6360" tIns="64770" rIns="8636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>
        <a:off x="2349072" y="3653230"/>
        <a:ext cx="1546284" cy="6196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603D7-D222-40FB-918B-DB7BBFC96555}">
      <dsp:nvSpPr>
        <dsp:cNvPr id="0" name=""/>
        <dsp:cNvSpPr/>
      </dsp:nvSpPr>
      <dsp:spPr>
        <a:xfrm>
          <a:off x="2059" y="0"/>
          <a:ext cx="1981051" cy="451817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+mj-lt"/>
            </a:rPr>
            <a:t>Общее понятие</a:t>
          </a:r>
          <a:endParaRPr lang="ru-RU" sz="2400" b="1" kern="1200" dirty="0">
            <a:latin typeface="+mj-lt"/>
          </a:endParaRPr>
        </a:p>
      </dsp:txBody>
      <dsp:txXfrm>
        <a:off x="2059" y="0"/>
        <a:ext cx="1981051" cy="1355451"/>
      </dsp:txXfrm>
    </dsp:sp>
    <dsp:sp modelId="{9C9F35B6-0589-4090-90F4-10BDDCFB8C15}">
      <dsp:nvSpPr>
        <dsp:cNvPr id="0" name=""/>
        <dsp:cNvSpPr/>
      </dsp:nvSpPr>
      <dsp:spPr>
        <a:xfrm>
          <a:off x="200164" y="1355562"/>
          <a:ext cx="1584840" cy="6582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6360" tIns="64770" rIns="8636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>
        <a:off x="219442" y="1374840"/>
        <a:ext cx="1546284" cy="619645"/>
      </dsp:txXfrm>
    </dsp:sp>
    <dsp:sp modelId="{EC83A847-323E-4ED1-8099-727A1FC64607}">
      <dsp:nvSpPr>
        <dsp:cNvPr id="0" name=""/>
        <dsp:cNvSpPr/>
      </dsp:nvSpPr>
      <dsp:spPr>
        <a:xfrm>
          <a:off x="200164" y="2115025"/>
          <a:ext cx="1584840" cy="6582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6360" tIns="64770" rIns="8636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>
        <a:off x="219442" y="2134303"/>
        <a:ext cx="1546284" cy="619645"/>
      </dsp:txXfrm>
    </dsp:sp>
    <dsp:sp modelId="{6467F6CE-20EC-4CF0-9EE3-A039F84802C9}">
      <dsp:nvSpPr>
        <dsp:cNvPr id="0" name=""/>
        <dsp:cNvSpPr/>
      </dsp:nvSpPr>
      <dsp:spPr>
        <a:xfrm>
          <a:off x="200164" y="2874489"/>
          <a:ext cx="1584840" cy="6582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6360" tIns="64770" rIns="8636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>
        <a:off x="219442" y="2893767"/>
        <a:ext cx="1546284" cy="619645"/>
      </dsp:txXfrm>
    </dsp:sp>
    <dsp:sp modelId="{2F4CCE78-2665-4AA1-8AAA-4091CBC072B4}">
      <dsp:nvSpPr>
        <dsp:cNvPr id="0" name=""/>
        <dsp:cNvSpPr/>
      </dsp:nvSpPr>
      <dsp:spPr>
        <a:xfrm>
          <a:off x="200164" y="3633952"/>
          <a:ext cx="1584840" cy="6582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6360" tIns="64770" rIns="8636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>
        <a:off x="219442" y="3653230"/>
        <a:ext cx="1546284" cy="619645"/>
      </dsp:txXfrm>
    </dsp:sp>
    <dsp:sp modelId="{C860CFD3-F92F-4176-8E52-E85111FB4B35}">
      <dsp:nvSpPr>
        <dsp:cNvPr id="0" name=""/>
        <dsp:cNvSpPr/>
      </dsp:nvSpPr>
      <dsp:spPr>
        <a:xfrm>
          <a:off x="2131689" y="0"/>
          <a:ext cx="1981051" cy="451817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+mj-lt"/>
            </a:rPr>
            <a:t>Частное понятие</a:t>
          </a:r>
          <a:endParaRPr lang="ru-RU" sz="2400" b="1" kern="1200" dirty="0">
            <a:latin typeface="+mj-lt"/>
          </a:endParaRPr>
        </a:p>
      </dsp:txBody>
      <dsp:txXfrm>
        <a:off x="2131689" y="0"/>
        <a:ext cx="1981051" cy="1355451"/>
      </dsp:txXfrm>
    </dsp:sp>
    <dsp:sp modelId="{B3781E47-21DC-4EB0-93C2-77472B951947}">
      <dsp:nvSpPr>
        <dsp:cNvPr id="0" name=""/>
        <dsp:cNvSpPr/>
      </dsp:nvSpPr>
      <dsp:spPr>
        <a:xfrm>
          <a:off x="2329794" y="1355562"/>
          <a:ext cx="1584840" cy="6582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6360" tIns="64770" rIns="8636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>
        <a:off x="2349072" y="1374840"/>
        <a:ext cx="1546284" cy="619645"/>
      </dsp:txXfrm>
    </dsp:sp>
    <dsp:sp modelId="{E5F98EB0-DD52-4A50-8283-A6B506FD3B93}">
      <dsp:nvSpPr>
        <dsp:cNvPr id="0" name=""/>
        <dsp:cNvSpPr/>
      </dsp:nvSpPr>
      <dsp:spPr>
        <a:xfrm>
          <a:off x="2329794" y="2115025"/>
          <a:ext cx="1584840" cy="6582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6360" tIns="64770" rIns="8636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>
        <a:off x="2349072" y="2134303"/>
        <a:ext cx="1546284" cy="619645"/>
      </dsp:txXfrm>
    </dsp:sp>
    <dsp:sp modelId="{ACB7E4FA-2E74-4224-8904-B01DDB221262}">
      <dsp:nvSpPr>
        <dsp:cNvPr id="0" name=""/>
        <dsp:cNvSpPr/>
      </dsp:nvSpPr>
      <dsp:spPr>
        <a:xfrm>
          <a:off x="2329794" y="2874489"/>
          <a:ext cx="1584840" cy="6582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6360" tIns="64770" rIns="8636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>
        <a:off x="2349072" y="2893767"/>
        <a:ext cx="1546284" cy="619645"/>
      </dsp:txXfrm>
    </dsp:sp>
    <dsp:sp modelId="{1E432C44-1EED-481B-B33D-2046DD15FD68}">
      <dsp:nvSpPr>
        <dsp:cNvPr id="0" name=""/>
        <dsp:cNvSpPr/>
      </dsp:nvSpPr>
      <dsp:spPr>
        <a:xfrm>
          <a:off x="2329794" y="3633952"/>
          <a:ext cx="1584840" cy="6582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6360" tIns="64770" rIns="8636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>
        <a:off x="2349072" y="3653230"/>
        <a:ext cx="1546284" cy="6196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F2E668-C2F9-4BCD-83DD-F64CB15BDEDD}">
      <dsp:nvSpPr>
        <dsp:cNvPr id="0" name=""/>
        <dsp:cNvSpPr/>
      </dsp:nvSpPr>
      <dsp:spPr>
        <a:xfrm>
          <a:off x="0" y="0"/>
          <a:ext cx="4100855" cy="3168351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8F6409-198A-493B-9A9E-E35729C625DD}">
      <dsp:nvSpPr>
        <dsp:cNvPr id="0" name=""/>
        <dsp:cNvSpPr/>
      </dsp:nvSpPr>
      <dsp:spPr>
        <a:xfrm>
          <a:off x="0" y="950505"/>
          <a:ext cx="1447360" cy="12673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300" kern="1200" dirty="0"/>
        </a:p>
      </dsp:txBody>
      <dsp:txXfrm>
        <a:off x="61866" y="1012371"/>
        <a:ext cx="1323628" cy="1143608"/>
      </dsp:txXfrm>
    </dsp:sp>
    <dsp:sp modelId="{037B3611-29EF-46BA-B1DD-082B2A4D907A}">
      <dsp:nvSpPr>
        <dsp:cNvPr id="0" name=""/>
        <dsp:cNvSpPr/>
      </dsp:nvSpPr>
      <dsp:spPr>
        <a:xfrm>
          <a:off x="1688587" y="950505"/>
          <a:ext cx="1447360" cy="12673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300" kern="1200" dirty="0"/>
        </a:p>
      </dsp:txBody>
      <dsp:txXfrm>
        <a:off x="1750453" y="1012371"/>
        <a:ext cx="1323628" cy="1143608"/>
      </dsp:txXfrm>
    </dsp:sp>
    <dsp:sp modelId="{42C7964F-2A77-465C-9BC6-42F5FD8382B1}">
      <dsp:nvSpPr>
        <dsp:cNvPr id="0" name=""/>
        <dsp:cNvSpPr/>
      </dsp:nvSpPr>
      <dsp:spPr>
        <a:xfrm>
          <a:off x="3377175" y="950505"/>
          <a:ext cx="1447360" cy="12673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300" kern="1200" dirty="0"/>
        </a:p>
      </dsp:txBody>
      <dsp:txXfrm>
        <a:off x="3439041" y="1012371"/>
        <a:ext cx="1323628" cy="11436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F2E668-C2F9-4BCD-83DD-F64CB15BDEDD}">
      <dsp:nvSpPr>
        <dsp:cNvPr id="0" name=""/>
        <dsp:cNvSpPr/>
      </dsp:nvSpPr>
      <dsp:spPr>
        <a:xfrm>
          <a:off x="0" y="0"/>
          <a:ext cx="4100855" cy="3168351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8F6409-198A-493B-9A9E-E35729C625DD}">
      <dsp:nvSpPr>
        <dsp:cNvPr id="0" name=""/>
        <dsp:cNvSpPr/>
      </dsp:nvSpPr>
      <dsp:spPr>
        <a:xfrm>
          <a:off x="0" y="950505"/>
          <a:ext cx="1447360" cy="12673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300" kern="1200" dirty="0"/>
        </a:p>
      </dsp:txBody>
      <dsp:txXfrm>
        <a:off x="61866" y="1012371"/>
        <a:ext cx="1323628" cy="1143608"/>
      </dsp:txXfrm>
    </dsp:sp>
    <dsp:sp modelId="{037B3611-29EF-46BA-B1DD-082B2A4D907A}">
      <dsp:nvSpPr>
        <dsp:cNvPr id="0" name=""/>
        <dsp:cNvSpPr/>
      </dsp:nvSpPr>
      <dsp:spPr>
        <a:xfrm>
          <a:off x="1728192" y="936108"/>
          <a:ext cx="1447360" cy="12673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300" kern="1200" dirty="0"/>
        </a:p>
      </dsp:txBody>
      <dsp:txXfrm>
        <a:off x="1790058" y="997974"/>
        <a:ext cx="1323628" cy="1143608"/>
      </dsp:txXfrm>
    </dsp:sp>
    <dsp:sp modelId="{42C7964F-2A77-465C-9BC6-42F5FD8382B1}">
      <dsp:nvSpPr>
        <dsp:cNvPr id="0" name=""/>
        <dsp:cNvSpPr/>
      </dsp:nvSpPr>
      <dsp:spPr>
        <a:xfrm>
          <a:off x="3377175" y="950505"/>
          <a:ext cx="1447360" cy="12673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300" kern="1200" dirty="0"/>
        </a:p>
      </dsp:txBody>
      <dsp:txXfrm>
        <a:off x="3439041" y="1012371"/>
        <a:ext cx="1323628" cy="114360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F2E668-C2F9-4BCD-83DD-F64CB15BDEDD}">
      <dsp:nvSpPr>
        <dsp:cNvPr id="0" name=""/>
        <dsp:cNvSpPr/>
      </dsp:nvSpPr>
      <dsp:spPr>
        <a:xfrm>
          <a:off x="0" y="0"/>
          <a:ext cx="4100855" cy="3168351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8F6409-198A-493B-9A9E-E35729C625DD}">
      <dsp:nvSpPr>
        <dsp:cNvPr id="0" name=""/>
        <dsp:cNvSpPr/>
      </dsp:nvSpPr>
      <dsp:spPr>
        <a:xfrm>
          <a:off x="0" y="950505"/>
          <a:ext cx="1447360" cy="12673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300" kern="1200" dirty="0"/>
        </a:p>
      </dsp:txBody>
      <dsp:txXfrm>
        <a:off x="61866" y="1012371"/>
        <a:ext cx="1323628" cy="1143608"/>
      </dsp:txXfrm>
    </dsp:sp>
    <dsp:sp modelId="{037B3611-29EF-46BA-B1DD-082B2A4D907A}">
      <dsp:nvSpPr>
        <dsp:cNvPr id="0" name=""/>
        <dsp:cNvSpPr/>
      </dsp:nvSpPr>
      <dsp:spPr>
        <a:xfrm>
          <a:off x="1728192" y="936108"/>
          <a:ext cx="1447360" cy="12673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300" kern="1200" dirty="0"/>
        </a:p>
      </dsp:txBody>
      <dsp:txXfrm>
        <a:off x="1790058" y="997974"/>
        <a:ext cx="1323628" cy="1143608"/>
      </dsp:txXfrm>
    </dsp:sp>
    <dsp:sp modelId="{42C7964F-2A77-465C-9BC6-42F5FD8382B1}">
      <dsp:nvSpPr>
        <dsp:cNvPr id="0" name=""/>
        <dsp:cNvSpPr/>
      </dsp:nvSpPr>
      <dsp:spPr>
        <a:xfrm>
          <a:off x="3377175" y="950505"/>
          <a:ext cx="1447360" cy="12673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300" kern="1200" dirty="0"/>
        </a:p>
      </dsp:txBody>
      <dsp:txXfrm>
        <a:off x="3439041" y="1012371"/>
        <a:ext cx="1323628" cy="114360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1DC9AD-7E82-4905-82BD-E70B51C2DB0B}">
      <dsp:nvSpPr>
        <dsp:cNvPr id="0" name=""/>
        <dsp:cNvSpPr/>
      </dsp:nvSpPr>
      <dsp:spPr>
        <a:xfrm>
          <a:off x="1964" y="349294"/>
          <a:ext cx="2393985" cy="95759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гриб</a:t>
          </a:r>
          <a:endParaRPr lang="ru-RU" sz="2000" b="1" kern="1200" dirty="0"/>
        </a:p>
      </dsp:txBody>
      <dsp:txXfrm>
        <a:off x="480761" y="349294"/>
        <a:ext cx="1436391" cy="957594"/>
      </dsp:txXfrm>
    </dsp:sp>
    <dsp:sp modelId="{A359DE56-7CFF-471D-959A-E8C71DAD2D3E}">
      <dsp:nvSpPr>
        <dsp:cNvPr id="0" name=""/>
        <dsp:cNvSpPr/>
      </dsp:nvSpPr>
      <dsp:spPr>
        <a:xfrm>
          <a:off x="2156551" y="349294"/>
          <a:ext cx="2393985" cy="95759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/>
            <a:t>несъедоб-ный </a:t>
          </a:r>
          <a:r>
            <a:rPr lang="ru-RU" sz="2000" b="1" kern="1200" dirty="0" smtClean="0"/>
            <a:t>гриб</a:t>
          </a:r>
          <a:endParaRPr lang="ru-RU" sz="2000" b="1" kern="1200" dirty="0"/>
        </a:p>
      </dsp:txBody>
      <dsp:txXfrm>
        <a:off x="2635348" y="349294"/>
        <a:ext cx="1436391" cy="957594"/>
      </dsp:txXfrm>
    </dsp:sp>
    <dsp:sp modelId="{966EA116-FA62-42D1-8355-C37EFFC96EF0}">
      <dsp:nvSpPr>
        <dsp:cNvPr id="0" name=""/>
        <dsp:cNvSpPr/>
      </dsp:nvSpPr>
      <dsp:spPr>
        <a:xfrm>
          <a:off x="4311138" y="349294"/>
          <a:ext cx="2393985" cy="95759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029" tIns="76010" rIns="76010" bIns="7601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700" kern="1200" dirty="0"/>
        </a:p>
      </dsp:txBody>
      <dsp:txXfrm>
        <a:off x="4789935" y="349294"/>
        <a:ext cx="1436391" cy="95759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1DC9AD-7E82-4905-82BD-E70B51C2DB0B}">
      <dsp:nvSpPr>
        <dsp:cNvPr id="0" name=""/>
        <dsp:cNvSpPr/>
      </dsp:nvSpPr>
      <dsp:spPr>
        <a:xfrm>
          <a:off x="1964" y="349294"/>
          <a:ext cx="2393985" cy="95759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небесное тело</a:t>
          </a:r>
          <a:endParaRPr lang="ru-RU" sz="2000" b="1" kern="1200" dirty="0"/>
        </a:p>
      </dsp:txBody>
      <dsp:txXfrm>
        <a:off x="480761" y="349294"/>
        <a:ext cx="1436391" cy="957594"/>
      </dsp:txXfrm>
    </dsp:sp>
    <dsp:sp modelId="{A359DE56-7CFF-471D-959A-E8C71DAD2D3E}">
      <dsp:nvSpPr>
        <dsp:cNvPr id="0" name=""/>
        <dsp:cNvSpPr/>
      </dsp:nvSpPr>
      <dsp:spPr>
        <a:xfrm>
          <a:off x="2135089" y="360038"/>
          <a:ext cx="2393985" cy="95759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звезда</a:t>
          </a:r>
          <a:endParaRPr lang="ru-RU" sz="2000" b="1" kern="1200" dirty="0"/>
        </a:p>
      </dsp:txBody>
      <dsp:txXfrm>
        <a:off x="2613886" y="360038"/>
        <a:ext cx="1436391" cy="957594"/>
      </dsp:txXfrm>
    </dsp:sp>
    <dsp:sp modelId="{966EA116-FA62-42D1-8355-C37EFFC96EF0}">
      <dsp:nvSpPr>
        <dsp:cNvPr id="0" name=""/>
        <dsp:cNvSpPr/>
      </dsp:nvSpPr>
      <dsp:spPr>
        <a:xfrm>
          <a:off x="4311138" y="349294"/>
          <a:ext cx="2393985" cy="95759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029" tIns="76010" rIns="76010" bIns="7601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700" kern="1200" dirty="0"/>
        </a:p>
      </dsp:txBody>
      <dsp:txXfrm>
        <a:off x="4789935" y="349294"/>
        <a:ext cx="1436391" cy="95759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1DC9AD-7E82-4905-82BD-E70B51C2DB0B}">
      <dsp:nvSpPr>
        <dsp:cNvPr id="0" name=""/>
        <dsp:cNvSpPr/>
      </dsp:nvSpPr>
      <dsp:spPr>
        <a:xfrm>
          <a:off x="1964" y="349294"/>
          <a:ext cx="2393985" cy="95759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дерево</a:t>
          </a:r>
          <a:endParaRPr lang="ru-RU" sz="2000" b="1" kern="1200" dirty="0"/>
        </a:p>
      </dsp:txBody>
      <dsp:txXfrm>
        <a:off x="480761" y="349294"/>
        <a:ext cx="1436391" cy="957594"/>
      </dsp:txXfrm>
    </dsp:sp>
    <dsp:sp modelId="{A359DE56-7CFF-471D-959A-E8C71DAD2D3E}">
      <dsp:nvSpPr>
        <dsp:cNvPr id="0" name=""/>
        <dsp:cNvSpPr/>
      </dsp:nvSpPr>
      <dsp:spPr>
        <a:xfrm>
          <a:off x="2156551" y="349294"/>
          <a:ext cx="2393985" cy="95759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хвойное</a:t>
          </a:r>
          <a:r>
            <a:rPr lang="ru-RU" sz="2000" b="1" kern="1200" baseline="0" dirty="0" smtClean="0"/>
            <a:t> дерево</a:t>
          </a:r>
          <a:endParaRPr lang="ru-RU" sz="2000" b="1" kern="1200" dirty="0"/>
        </a:p>
      </dsp:txBody>
      <dsp:txXfrm>
        <a:off x="2635348" y="349294"/>
        <a:ext cx="1436391" cy="957594"/>
      </dsp:txXfrm>
    </dsp:sp>
    <dsp:sp modelId="{966EA116-FA62-42D1-8355-C37EFFC96EF0}">
      <dsp:nvSpPr>
        <dsp:cNvPr id="0" name=""/>
        <dsp:cNvSpPr/>
      </dsp:nvSpPr>
      <dsp:spPr>
        <a:xfrm>
          <a:off x="4311138" y="349294"/>
          <a:ext cx="2393985" cy="95759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029" tIns="76010" rIns="76010" bIns="7601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700" kern="1200" dirty="0"/>
        </a:p>
      </dsp:txBody>
      <dsp:txXfrm>
        <a:off x="4789935" y="349294"/>
        <a:ext cx="1436391" cy="9575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6E3E3-A2A9-492E-8B55-52665BCCEF1E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0F135-3D87-452B-B82B-C9FE1980D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711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29ACD-267E-4847-8FD4-F6714FC6B1F8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29ACD-267E-4847-8FD4-F6714FC6B1F8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29ACD-267E-4847-8FD4-F6714FC6B1F8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DECE-7256-419C-AA2A-539E2A3C0EB3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1E2480-1D8F-4F1B-AA43-B14A7AFDC3B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DECE-7256-419C-AA2A-539E2A3C0EB3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E2480-1D8F-4F1B-AA43-B14A7AFDC3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DECE-7256-419C-AA2A-539E2A3C0EB3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E2480-1D8F-4F1B-AA43-B14A7AFDC3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CBE85-5600-40A4-9234-1D8823066FC5}" type="datetimeFigureOut">
              <a:rPr lang="ru-RU" smtClean="0">
                <a:solidFill>
                  <a:srgbClr val="4E3B30">
                    <a:shade val="90000"/>
                  </a:srgbClr>
                </a:solidFill>
              </a:rPr>
              <a:pPr/>
              <a:t>01.06.2022</a:t>
            </a:fld>
            <a:endParaRPr lang="ru-RU" dirty="0">
              <a:solidFill>
                <a:srgbClr val="4E3B30">
                  <a:shade val="90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4E3B30">
                  <a:shade val="9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3DC0-3875-4146-AC87-E9F6B0700C22}" type="slidenum">
              <a:rPr lang="ru-RU" smtClean="0">
                <a:solidFill>
                  <a:srgbClr val="4E3B30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4E3B3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450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CBE85-5600-40A4-9234-1D8823066FC5}" type="datetimeFigureOut">
              <a:rPr lang="ru-RU" smtClean="0">
                <a:solidFill>
                  <a:srgbClr val="4E3B30">
                    <a:shade val="90000"/>
                  </a:srgbClr>
                </a:solidFill>
              </a:rPr>
              <a:pPr/>
              <a:t>01.06.2022</a:t>
            </a:fld>
            <a:endParaRPr lang="ru-RU" dirty="0">
              <a:solidFill>
                <a:srgbClr val="4E3B30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4E3B30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3DC0-3875-4146-AC87-E9F6B0700C22}" type="slidenum">
              <a:rPr lang="ru-RU" smtClean="0">
                <a:solidFill>
                  <a:srgbClr val="4E3B30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4E3B3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868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CBE85-5600-40A4-9234-1D8823066FC5}" type="datetimeFigureOut">
              <a:rPr lang="ru-RU" smtClean="0">
                <a:solidFill>
                  <a:srgbClr val="4E3B30">
                    <a:shade val="90000"/>
                  </a:srgbClr>
                </a:solidFill>
              </a:rPr>
              <a:pPr/>
              <a:t>01.06.2022</a:t>
            </a:fld>
            <a:endParaRPr lang="ru-RU" dirty="0">
              <a:solidFill>
                <a:srgbClr val="4E3B30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4E3B30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3DC0-3875-4146-AC87-E9F6B0700C22}" type="slidenum">
              <a:rPr lang="ru-RU" smtClean="0">
                <a:solidFill>
                  <a:srgbClr val="4E3B30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4E3B3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786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CBE85-5600-40A4-9234-1D8823066FC5}" type="datetimeFigureOut">
              <a:rPr lang="ru-RU" smtClean="0">
                <a:solidFill>
                  <a:srgbClr val="4E3B30">
                    <a:shade val="90000"/>
                  </a:srgbClr>
                </a:solidFill>
              </a:rPr>
              <a:pPr/>
              <a:t>01.06.2022</a:t>
            </a:fld>
            <a:endParaRPr lang="ru-RU" dirty="0">
              <a:solidFill>
                <a:srgbClr val="4E3B30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4E3B30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3DC0-3875-4146-AC87-E9F6B0700C22}" type="slidenum">
              <a:rPr lang="ru-RU" smtClean="0">
                <a:solidFill>
                  <a:srgbClr val="4E3B30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4E3B3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909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CBE85-5600-40A4-9234-1D8823066FC5}" type="datetimeFigureOut">
              <a:rPr lang="ru-RU" smtClean="0">
                <a:solidFill>
                  <a:srgbClr val="4E3B30">
                    <a:shade val="90000"/>
                  </a:srgbClr>
                </a:solidFill>
              </a:rPr>
              <a:pPr/>
              <a:t>01.06.2022</a:t>
            </a:fld>
            <a:endParaRPr lang="ru-RU" dirty="0">
              <a:solidFill>
                <a:srgbClr val="4E3B30">
                  <a:shade val="9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4E3B30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3DC0-3875-4146-AC87-E9F6B0700C22}" type="slidenum">
              <a:rPr lang="ru-RU" smtClean="0">
                <a:solidFill>
                  <a:srgbClr val="4E3B30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4E3B3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78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CBE85-5600-40A4-9234-1D8823066FC5}" type="datetimeFigureOut">
              <a:rPr lang="ru-RU" smtClean="0">
                <a:solidFill>
                  <a:srgbClr val="4E3B30">
                    <a:shade val="90000"/>
                  </a:srgbClr>
                </a:solidFill>
              </a:rPr>
              <a:pPr/>
              <a:t>01.06.2022</a:t>
            </a:fld>
            <a:endParaRPr lang="ru-RU" dirty="0">
              <a:solidFill>
                <a:srgbClr val="4E3B30">
                  <a:shade val="9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4E3B30">
                  <a:shade val="9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3DC0-3875-4146-AC87-E9F6B0700C22}" type="slidenum">
              <a:rPr lang="ru-RU" smtClean="0">
                <a:solidFill>
                  <a:srgbClr val="4E3B30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4E3B3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7068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CBE85-5600-40A4-9234-1D8823066FC5}" type="datetimeFigureOut">
              <a:rPr lang="ru-RU" smtClean="0">
                <a:solidFill>
                  <a:srgbClr val="4E3B30">
                    <a:shade val="90000"/>
                  </a:srgbClr>
                </a:solidFill>
              </a:rPr>
              <a:pPr/>
              <a:t>01.06.2022</a:t>
            </a:fld>
            <a:endParaRPr lang="ru-RU" dirty="0">
              <a:solidFill>
                <a:srgbClr val="4E3B30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4E3B30">
                  <a:shade val="9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3DC0-3875-4146-AC87-E9F6B0700C22}" type="slidenum">
              <a:rPr lang="ru-RU" smtClean="0">
                <a:solidFill>
                  <a:srgbClr val="4E3B30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4E3B3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065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CBE85-5600-40A4-9234-1D8823066FC5}" type="datetimeFigureOut">
              <a:rPr lang="ru-RU" smtClean="0">
                <a:solidFill>
                  <a:srgbClr val="4E3B30">
                    <a:shade val="90000"/>
                  </a:srgbClr>
                </a:solidFill>
              </a:rPr>
              <a:pPr/>
              <a:t>01.06.2022</a:t>
            </a:fld>
            <a:endParaRPr lang="ru-RU" dirty="0">
              <a:solidFill>
                <a:srgbClr val="4E3B30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4E3B30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3DC0-3875-4146-AC87-E9F6B0700C22}" type="slidenum">
              <a:rPr lang="ru-RU" smtClean="0">
                <a:solidFill>
                  <a:srgbClr val="4E3B30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4E3B3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43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DECE-7256-419C-AA2A-539E2A3C0EB3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E2480-1D8F-4F1B-AA43-B14A7AFDC3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CBE85-5600-40A4-9234-1D8823066FC5}" type="datetimeFigureOut">
              <a:rPr lang="ru-RU" smtClean="0">
                <a:solidFill>
                  <a:srgbClr val="4E3B30">
                    <a:shade val="90000"/>
                  </a:srgbClr>
                </a:solidFill>
              </a:rPr>
              <a:pPr/>
              <a:t>01.06.2022</a:t>
            </a:fld>
            <a:endParaRPr lang="ru-RU" dirty="0">
              <a:solidFill>
                <a:srgbClr val="4E3B30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4E3B30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9E03DC0-3875-4146-AC87-E9F6B0700C22}" type="slidenum">
              <a:rPr lang="ru-RU" smtClean="0">
                <a:solidFill>
                  <a:srgbClr val="4E3B30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4E3B30">
                  <a:shade val="9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7981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CBE85-5600-40A4-9234-1D8823066FC5}" type="datetimeFigureOut">
              <a:rPr lang="ru-RU" smtClean="0">
                <a:solidFill>
                  <a:srgbClr val="4E3B30">
                    <a:shade val="90000"/>
                  </a:srgbClr>
                </a:solidFill>
              </a:rPr>
              <a:pPr/>
              <a:t>01.06.2022</a:t>
            </a:fld>
            <a:endParaRPr lang="ru-RU" dirty="0">
              <a:solidFill>
                <a:srgbClr val="4E3B30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4E3B30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3DC0-3875-4146-AC87-E9F6B0700C22}" type="slidenum">
              <a:rPr lang="ru-RU" smtClean="0">
                <a:solidFill>
                  <a:srgbClr val="4E3B30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4E3B3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1566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CBE85-5600-40A4-9234-1D8823066FC5}" type="datetimeFigureOut">
              <a:rPr lang="ru-RU" smtClean="0">
                <a:solidFill>
                  <a:srgbClr val="4E3B30">
                    <a:shade val="90000"/>
                  </a:srgbClr>
                </a:solidFill>
              </a:rPr>
              <a:pPr/>
              <a:t>01.06.2022</a:t>
            </a:fld>
            <a:endParaRPr lang="ru-RU" dirty="0">
              <a:solidFill>
                <a:srgbClr val="4E3B30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4E3B30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3DC0-3875-4146-AC87-E9F6B0700C22}" type="slidenum">
              <a:rPr lang="ru-RU" smtClean="0">
                <a:solidFill>
                  <a:srgbClr val="4E3B30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4E3B3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0908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05FF-6AE0-47C2-A5F0-D1551E60AA6F}" type="datetimeFigureOut">
              <a:rPr lang="ru-RU" smtClean="0">
                <a:solidFill>
                  <a:srgbClr val="323232">
                    <a:shade val="90000"/>
                  </a:srgbClr>
                </a:solidFill>
              </a:rPr>
              <a:pPr/>
              <a:t>01.06.2022</a:t>
            </a:fld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9C336-E29B-446F-BE3E-8651D891AC2F}" type="slidenum">
              <a:rPr lang="ru-RU" smtClean="0">
                <a:solidFill>
                  <a:srgbClr val="323232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3572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05FF-6AE0-47C2-A5F0-D1551E60AA6F}" type="datetimeFigureOut">
              <a:rPr lang="ru-RU" smtClean="0">
                <a:solidFill>
                  <a:srgbClr val="323232">
                    <a:shade val="90000"/>
                  </a:srgbClr>
                </a:solidFill>
              </a:rPr>
              <a:pPr/>
              <a:t>01.06.2022</a:t>
            </a:fld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9C336-E29B-446F-BE3E-8651D891AC2F}" type="slidenum">
              <a:rPr lang="ru-RU" smtClean="0">
                <a:solidFill>
                  <a:srgbClr val="323232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4686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05FF-6AE0-47C2-A5F0-D1551E60AA6F}" type="datetimeFigureOut">
              <a:rPr lang="ru-RU" smtClean="0">
                <a:solidFill>
                  <a:srgbClr val="323232">
                    <a:shade val="90000"/>
                  </a:srgbClr>
                </a:solidFill>
              </a:rPr>
              <a:pPr/>
              <a:t>01.06.2022</a:t>
            </a:fld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9C336-E29B-446F-BE3E-8651D891AC2F}" type="slidenum">
              <a:rPr lang="ru-RU" smtClean="0">
                <a:solidFill>
                  <a:srgbClr val="323232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685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05FF-6AE0-47C2-A5F0-D1551E60AA6F}" type="datetimeFigureOut">
              <a:rPr lang="ru-RU" smtClean="0">
                <a:solidFill>
                  <a:srgbClr val="323232">
                    <a:shade val="90000"/>
                  </a:srgbClr>
                </a:solidFill>
              </a:rPr>
              <a:pPr/>
              <a:t>01.06.2022</a:t>
            </a:fld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9C336-E29B-446F-BE3E-8651D891AC2F}" type="slidenum">
              <a:rPr lang="ru-RU" smtClean="0">
                <a:solidFill>
                  <a:srgbClr val="323232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384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05FF-6AE0-47C2-A5F0-D1551E60AA6F}" type="datetimeFigureOut">
              <a:rPr lang="ru-RU" smtClean="0">
                <a:solidFill>
                  <a:srgbClr val="323232">
                    <a:shade val="90000"/>
                  </a:srgbClr>
                </a:solidFill>
              </a:rPr>
              <a:pPr/>
              <a:t>01.06.2022</a:t>
            </a:fld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9C336-E29B-446F-BE3E-8651D891AC2F}" type="slidenum">
              <a:rPr lang="ru-RU" smtClean="0">
                <a:solidFill>
                  <a:srgbClr val="323232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006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05FF-6AE0-47C2-A5F0-D1551E60AA6F}" type="datetimeFigureOut">
              <a:rPr lang="ru-RU" smtClean="0">
                <a:solidFill>
                  <a:srgbClr val="323232">
                    <a:shade val="90000"/>
                  </a:srgbClr>
                </a:solidFill>
              </a:rPr>
              <a:pPr/>
              <a:t>01.06.2022</a:t>
            </a:fld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9C336-E29B-446F-BE3E-8651D891AC2F}" type="slidenum">
              <a:rPr lang="ru-RU" smtClean="0">
                <a:solidFill>
                  <a:srgbClr val="323232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0447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05FF-6AE0-47C2-A5F0-D1551E60AA6F}" type="datetimeFigureOut">
              <a:rPr lang="ru-RU" smtClean="0">
                <a:solidFill>
                  <a:srgbClr val="323232">
                    <a:shade val="90000"/>
                  </a:srgbClr>
                </a:solidFill>
              </a:rPr>
              <a:pPr/>
              <a:t>01.06.2022</a:t>
            </a:fld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9C336-E29B-446F-BE3E-8651D891AC2F}" type="slidenum">
              <a:rPr lang="ru-RU" smtClean="0">
                <a:solidFill>
                  <a:srgbClr val="323232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816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DECE-7256-419C-AA2A-539E2A3C0EB3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E2480-1D8F-4F1B-AA43-B14A7AFDC3B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05FF-6AE0-47C2-A5F0-D1551E60AA6F}" type="datetimeFigureOut">
              <a:rPr lang="ru-RU" smtClean="0">
                <a:solidFill>
                  <a:srgbClr val="323232">
                    <a:shade val="90000"/>
                  </a:srgbClr>
                </a:solidFill>
              </a:rPr>
              <a:pPr/>
              <a:t>01.06.2022</a:t>
            </a:fld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9C336-E29B-446F-BE3E-8651D891AC2F}" type="slidenum">
              <a:rPr lang="ru-RU" smtClean="0">
                <a:solidFill>
                  <a:srgbClr val="323232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6453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05FF-6AE0-47C2-A5F0-D1551E60AA6F}" type="datetimeFigureOut">
              <a:rPr lang="ru-RU" smtClean="0">
                <a:solidFill>
                  <a:srgbClr val="323232">
                    <a:shade val="90000"/>
                  </a:srgbClr>
                </a:solidFill>
              </a:rPr>
              <a:pPr/>
              <a:t>01.06.2022</a:t>
            </a:fld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99C336-E29B-446F-BE3E-8651D891AC2F}" type="slidenum">
              <a:rPr lang="ru-RU" smtClean="0">
                <a:solidFill>
                  <a:srgbClr val="323232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4195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05FF-6AE0-47C2-A5F0-D1551E60AA6F}" type="datetimeFigureOut">
              <a:rPr lang="ru-RU" smtClean="0">
                <a:solidFill>
                  <a:srgbClr val="323232">
                    <a:shade val="90000"/>
                  </a:srgbClr>
                </a:solidFill>
              </a:rPr>
              <a:pPr/>
              <a:t>01.06.2022</a:t>
            </a:fld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9C336-E29B-446F-BE3E-8651D891AC2F}" type="slidenum">
              <a:rPr lang="ru-RU" smtClean="0">
                <a:solidFill>
                  <a:srgbClr val="323232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6474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05FF-6AE0-47C2-A5F0-D1551E60AA6F}" type="datetimeFigureOut">
              <a:rPr lang="ru-RU" smtClean="0">
                <a:solidFill>
                  <a:srgbClr val="323232">
                    <a:shade val="90000"/>
                  </a:srgbClr>
                </a:solidFill>
              </a:rPr>
              <a:pPr/>
              <a:t>01.06.2022</a:t>
            </a:fld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9C336-E29B-446F-BE3E-8651D891AC2F}" type="slidenum">
              <a:rPr lang="ru-RU" smtClean="0">
                <a:solidFill>
                  <a:srgbClr val="323232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6598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159FC1C-1EE4-4563-BED4-702E0BA6CE6C}" type="datetimeFigureOut">
              <a:rPr lang="ru-RU" smtClean="0">
                <a:solidFill>
                  <a:srgbClr val="575F6D"/>
                </a:solidFill>
              </a:rPr>
              <a:pPr/>
              <a:t>01.06.2022</a:t>
            </a:fld>
            <a:endParaRPr lang="ru-RU" dirty="0">
              <a:solidFill>
                <a:srgbClr val="575F6D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>
              <a:solidFill>
                <a:srgbClr val="575F6D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71A0BD2-06A4-469A-A21C-DF942F1502A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68571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59FC1C-1EE4-4563-BED4-702E0BA6CE6C}" type="datetimeFigureOut">
              <a:rPr lang="ru-RU" smtClean="0">
                <a:solidFill>
                  <a:srgbClr val="575F6D"/>
                </a:solidFill>
              </a:rPr>
              <a:pPr/>
              <a:t>01.06.2022</a:t>
            </a:fld>
            <a:endParaRPr lang="ru-RU" dirty="0">
              <a:solidFill>
                <a:srgbClr val="575F6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71A0BD2-06A4-469A-A21C-DF942F1502A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18910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159FC1C-1EE4-4563-BED4-702E0BA6CE6C}" type="datetimeFigureOut">
              <a:rPr lang="ru-RU" smtClean="0">
                <a:solidFill>
                  <a:srgbClr val="FFF39D"/>
                </a:solidFill>
              </a:rPr>
              <a:pPr/>
              <a:t>01.06.2022</a:t>
            </a:fld>
            <a:endParaRPr lang="ru-RU" dirty="0">
              <a:solidFill>
                <a:srgbClr val="FFF39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>
              <a:solidFill>
                <a:srgbClr val="FFF39D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71A0BD2-06A4-469A-A21C-DF942F1502A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91028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FC1C-1EE4-4563-BED4-702E0BA6CE6C}" type="datetimeFigureOut">
              <a:rPr lang="ru-RU" smtClean="0">
                <a:solidFill>
                  <a:srgbClr val="575F6D"/>
                </a:solidFill>
              </a:rPr>
              <a:pPr/>
              <a:t>01.06.2022</a:t>
            </a:fld>
            <a:endParaRPr lang="ru-RU" dirty="0">
              <a:solidFill>
                <a:srgbClr val="575F6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575F6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0BD2-06A4-469A-A21C-DF942F1502A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5569474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FC1C-1EE4-4563-BED4-702E0BA6CE6C}" type="datetimeFigureOut">
              <a:rPr lang="ru-RU" smtClean="0">
                <a:solidFill>
                  <a:srgbClr val="575F6D"/>
                </a:solidFill>
              </a:rPr>
              <a:pPr/>
              <a:t>01.06.2022</a:t>
            </a:fld>
            <a:endParaRPr lang="ru-RU" dirty="0">
              <a:solidFill>
                <a:srgbClr val="575F6D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575F6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0BD2-06A4-469A-A21C-DF942F1502A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7366071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59FC1C-1EE4-4563-BED4-702E0BA6CE6C}" type="datetimeFigureOut">
              <a:rPr lang="ru-RU" smtClean="0">
                <a:solidFill>
                  <a:srgbClr val="575F6D"/>
                </a:solidFill>
              </a:rPr>
              <a:pPr/>
              <a:t>01.06.2022</a:t>
            </a:fld>
            <a:endParaRPr lang="ru-RU" dirty="0">
              <a:solidFill>
                <a:srgbClr val="575F6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71A0BD2-06A4-469A-A21C-DF942F1502A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08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DECE-7256-419C-AA2A-539E2A3C0EB3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E2480-1D8F-4F1B-AA43-B14A7AFDC3B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FC1C-1EE4-4563-BED4-702E0BA6CE6C}" type="datetimeFigureOut">
              <a:rPr lang="ru-RU" smtClean="0">
                <a:solidFill>
                  <a:srgbClr val="575F6D"/>
                </a:solidFill>
              </a:rPr>
              <a:pPr/>
              <a:t>01.06.2022</a:t>
            </a:fld>
            <a:endParaRPr lang="ru-RU" dirty="0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575F6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0BD2-06A4-469A-A21C-DF942F1502A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163833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59FC1C-1EE4-4563-BED4-702E0BA6CE6C}" type="datetimeFigureOut">
              <a:rPr lang="ru-RU" smtClean="0">
                <a:solidFill>
                  <a:srgbClr val="575F6D"/>
                </a:solidFill>
              </a:rPr>
              <a:pPr/>
              <a:t>01.06.2022</a:t>
            </a:fld>
            <a:endParaRPr lang="ru-RU" dirty="0">
              <a:solidFill>
                <a:srgbClr val="575F6D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71A0BD2-06A4-469A-A21C-DF942F1502A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6859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59FC1C-1EE4-4563-BED4-702E0BA6CE6C}" type="datetimeFigureOut">
              <a:rPr lang="ru-RU" smtClean="0">
                <a:solidFill>
                  <a:srgbClr val="575F6D"/>
                </a:solidFill>
              </a:rPr>
              <a:pPr/>
              <a:t>01.06.2022</a:t>
            </a:fld>
            <a:endParaRPr lang="ru-RU" dirty="0">
              <a:solidFill>
                <a:srgbClr val="575F6D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71A0BD2-06A4-469A-A21C-DF942F1502A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42811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FC1C-1EE4-4563-BED4-702E0BA6CE6C}" type="datetimeFigureOut">
              <a:rPr lang="ru-RU" smtClean="0">
                <a:solidFill>
                  <a:srgbClr val="575F6D"/>
                </a:solidFill>
              </a:rPr>
              <a:pPr/>
              <a:t>01.06.2022</a:t>
            </a:fld>
            <a:endParaRPr lang="ru-RU" dirty="0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0BD2-06A4-469A-A21C-DF942F1502A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422200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FC1C-1EE4-4563-BED4-702E0BA6CE6C}" type="datetimeFigureOut">
              <a:rPr lang="ru-RU" smtClean="0">
                <a:solidFill>
                  <a:srgbClr val="575F6D"/>
                </a:solidFill>
              </a:rPr>
              <a:pPr/>
              <a:t>01.06.2022</a:t>
            </a:fld>
            <a:endParaRPr lang="ru-RU" dirty="0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0BD2-06A4-469A-A21C-DF942F1502A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88878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B184-2D47-4936-95A6-51FBB2E1C4C4}" type="datetimeFigureOut">
              <a:rPr lang="ru-RU" smtClean="0">
                <a:solidFill>
                  <a:srgbClr val="1F497D">
                    <a:shade val="90000"/>
                  </a:srgbClr>
                </a:solidFill>
              </a:rPr>
              <a:pPr/>
              <a:t>01.06.2022</a:t>
            </a:fld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18F5-EF22-4012-9D21-2D22923ED5B0}" type="slidenum">
              <a:rPr lang="ru-RU" smtClean="0">
                <a:solidFill>
                  <a:srgbClr val="1F497D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55406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B184-2D47-4936-95A6-51FBB2E1C4C4}" type="datetimeFigureOut">
              <a:rPr lang="ru-RU" smtClean="0">
                <a:solidFill>
                  <a:srgbClr val="1F497D">
                    <a:shade val="90000"/>
                  </a:srgbClr>
                </a:solidFill>
              </a:rPr>
              <a:pPr/>
              <a:t>01.06.2022</a:t>
            </a:fld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18F5-EF22-4012-9D21-2D22923ED5B0}" type="slidenum">
              <a:rPr lang="ru-RU" smtClean="0">
                <a:solidFill>
                  <a:srgbClr val="1F497D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93485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B184-2D47-4936-95A6-51FBB2E1C4C4}" type="datetimeFigureOut">
              <a:rPr lang="ru-RU" smtClean="0">
                <a:solidFill>
                  <a:srgbClr val="1F497D">
                    <a:shade val="90000"/>
                  </a:srgbClr>
                </a:solidFill>
              </a:rPr>
              <a:pPr/>
              <a:t>01.06.2022</a:t>
            </a:fld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18F5-EF22-4012-9D21-2D22923ED5B0}" type="slidenum">
              <a:rPr lang="ru-RU" smtClean="0">
                <a:solidFill>
                  <a:srgbClr val="1F497D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5131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B184-2D47-4936-95A6-51FBB2E1C4C4}" type="datetimeFigureOut">
              <a:rPr lang="ru-RU" smtClean="0">
                <a:solidFill>
                  <a:srgbClr val="1F497D">
                    <a:shade val="90000"/>
                  </a:srgbClr>
                </a:solidFill>
              </a:rPr>
              <a:pPr/>
              <a:t>01.06.2022</a:t>
            </a:fld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18F5-EF22-4012-9D21-2D22923ED5B0}" type="slidenum">
              <a:rPr lang="ru-RU" smtClean="0">
                <a:solidFill>
                  <a:srgbClr val="1F497D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63761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B184-2D47-4936-95A6-51FBB2E1C4C4}" type="datetimeFigureOut">
              <a:rPr lang="ru-RU" smtClean="0">
                <a:solidFill>
                  <a:srgbClr val="1F497D">
                    <a:shade val="90000"/>
                  </a:srgbClr>
                </a:solidFill>
              </a:rPr>
              <a:pPr/>
              <a:t>01.06.2022</a:t>
            </a:fld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18F5-EF22-4012-9D21-2D22923ED5B0}" type="slidenum">
              <a:rPr lang="ru-RU" smtClean="0">
                <a:solidFill>
                  <a:srgbClr val="1F497D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331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DECE-7256-419C-AA2A-539E2A3C0EB3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E2480-1D8F-4F1B-AA43-B14A7AFDC3B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B184-2D47-4936-95A6-51FBB2E1C4C4}" type="datetimeFigureOut">
              <a:rPr lang="ru-RU" smtClean="0">
                <a:solidFill>
                  <a:srgbClr val="1F497D">
                    <a:shade val="90000"/>
                  </a:srgbClr>
                </a:solidFill>
              </a:rPr>
              <a:pPr/>
              <a:t>01.06.2022</a:t>
            </a:fld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18F5-EF22-4012-9D21-2D22923ED5B0}" type="slidenum">
              <a:rPr lang="ru-RU" smtClean="0">
                <a:solidFill>
                  <a:srgbClr val="1F497D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23314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B184-2D47-4936-95A6-51FBB2E1C4C4}" type="datetimeFigureOut">
              <a:rPr lang="ru-RU" smtClean="0">
                <a:solidFill>
                  <a:srgbClr val="1F497D">
                    <a:shade val="90000"/>
                  </a:srgbClr>
                </a:solidFill>
              </a:rPr>
              <a:pPr/>
              <a:t>01.06.2022</a:t>
            </a:fld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18F5-EF22-4012-9D21-2D22923ED5B0}" type="slidenum">
              <a:rPr lang="ru-RU" smtClean="0">
                <a:solidFill>
                  <a:srgbClr val="1F497D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74142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B184-2D47-4936-95A6-51FBB2E1C4C4}" type="datetimeFigureOut">
              <a:rPr lang="ru-RU" smtClean="0">
                <a:solidFill>
                  <a:srgbClr val="1F497D">
                    <a:shade val="90000"/>
                  </a:srgbClr>
                </a:solidFill>
              </a:rPr>
              <a:pPr/>
              <a:t>01.06.2022</a:t>
            </a:fld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18F5-EF22-4012-9D21-2D22923ED5B0}" type="slidenum">
              <a:rPr lang="ru-RU" smtClean="0">
                <a:solidFill>
                  <a:srgbClr val="1F497D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20529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B184-2D47-4936-95A6-51FBB2E1C4C4}" type="datetimeFigureOut">
              <a:rPr lang="ru-RU" smtClean="0">
                <a:solidFill>
                  <a:srgbClr val="1F497D">
                    <a:shade val="90000"/>
                  </a:srgbClr>
                </a:solidFill>
              </a:rPr>
              <a:pPr/>
              <a:t>01.06.2022</a:t>
            </a:fld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E4818F5-EF22-4012-9D21-2D22923ED5B0}" type="slidenum">
              <a:rPr lang="ru-RU" smtClean="0">
                <a:solidFill>
                  <a:srgbClr val="1F497D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5877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B184-2D47-4936-95A6-51FBB2E1C4C4}" type="datetimeFigureOut">
              <a:rPr lang="ru-RU" smtClean="0">
                <a:solidFill>
                  <a:srgbClr val="1F497D">
                    <a:shade val="90000"/>
                  </a:srgbClr>
                </a:solidFill>
              </a:rPr>
              <a:pPr/>
              <a:t>01.06.2022</a:t>
            </a:fld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18F5-EF22-4012-9D21-2D22923ED5B0}" type="slidenum">
              <a:rPr lang="ru-RU" smtClean="0">
                <a:solidFill>
                  <a:srgbClr val="1F497D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95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B184-2D47-4936-95A6-51FBB2E1C4C4}" type="datetimeFigureOut">
              <a:rPr lang="ru-RU" smtClean="0">
                <a:solidFill>
                  <a:srgbClr val="1F497D">
                    <a:shade val="90000"/>
                  </a:srgbClr>
                </a:solidFill>
              </a:rPr>
              <a:pPr/>
              <a:t>01.06.2022</a:t>
            </a:fld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18F5-EF22-4012-9D21-2D22923ED5B0}" type="slidenum">
              <a:rPr lang="ru-RU" smtClean="0">
                <a:solidFill>
                  <a:srgbClr val="1F497D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014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DECE-7256-419C-AA2A-539E2A3C0EB3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E2480-1D8F-4F1B-AA43-B14A7AFDC3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DECE-7256-419C-AA2A-539E2A3C0EB3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E2480-1D8F-4F1B-AA43-B14A7AFDC3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DECE-7256-419C-AA2A-539E2A3C0EB3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E2480-1D8F-4F1B-AA43-B14A7AFDC3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DECE-7256-419C-AA2A-539E2A3C0EB3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E2480-1D8F-4F1B-AA43-B14A7AFDC3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D14DECE-7256-419C-AA2A-539E2A3C0EB3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91E2480-1D8F-4F1B-AA43-B14A7AFDC3B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1CBE85-5600-40A4-9234-1D8823066FC5}" type="datetimeFigureOut">
              <a:rPr lang="ru-RU" smtClean="0">
                <a:solidFill>
                  <a:srgbClr val="4E3B30">
                    <a:shade val="90000"/>
                  </a:srgbClr>
                </a:solidFill>
              </a:rPr>
              <a:pPr/>
              <a:t>01.06.2022</a:t>
            </a:fld>
            <a:endParaRPr lang="ru-RU" dirty="0">
              <a:solidFill>
                <a:srgbClr val="4E3B30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>
              <a:solidFill>
                <a:srgbClr val="4E3B30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E03DC0-3875-4146-AC87-E9F6B0700C22}" type="slidenum">
              <a:rPr lang="ru-RU" smtClean="0">
                <a:solidFill>
                  <a:srgbClr val="4E3B30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4E3B30">
                  <a:shade val="90000"/>
                </a:srgb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2902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D705FF-6AE0-47C2-A5F0-D1551E60AA6F}" type="datetimeFigureOut">
              <a:rPr lang="ru-RU" smtClean="0">
                <a:solidFill>
                  <a:srgbClr val="323232">
                    <a:shade val="90000"/>
                  </a:srgbClr>
                </a:solidFill>
              </a:rPr>
              <a:pPr/>
              <a:t>01.06.2022</a:t>
            </a:fld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99C336-E29B-446F-BE3E-8651D891AC2F}" type="slidenum">
              <a:rPr lang="ru-RU" smtClean="0">
                <a:solidFill>
                  <a:srgbClr val="323232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7524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159FC1C-1EE4-4563-BED4-702E0BA6CE6C}" type="datetimeFigureOut">
              <a:rPr lang="ru-RU" smtClean="0">
                <a:solidFill>
                  <a:srgbClr val="575F6D"/>
                </a:solidFill>
              </a:rPr>
              <a:pPr/>
              <a:t>01.06.2022</a:t>
            </a:fld>
            <a:endParaRPr lang="ru-RU" dirty="0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>
              <a:solidFill>
                <a:srgbClr val="575F6D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71A0BD2-06A4-469A-A21C-DF942F1502A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6247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C9B184-2D47-4936-95A6-51FBB2E1C4C4}" type="datetimeFigureOut">
              <a:rPr lang="ru-RU" smtClean="0">
                <a:solidFill>
                  <a:srgbClr val="1F497D">
                    <a:shade val="90000"/>
                  </a:srgbClr>
                </a:solidFill>
              </a:rPr>
              <a:pPr/>
              <a:t>01.06.2022</a:t>
            </a:fld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4818F5-EF22-4012-9D21-2D22923ED5B0}" type="slidenum">
              <a:rPr lang="ru-RU" smtClean="0">
                <a:solidFill>
                  <a:srgbClr val="1F497D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1F497D">
                  <a:shade val="90000"/>
                </a:srgb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9956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45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45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0756" y="908720"/>
            <a:ext cx="7772400" cy="2459359"/>
          </a:xfrm>
        </p:spPr>
        <p:txBody>
          <a:bodyPr/>
          <a:lstStyle/>
          <a:p>
            <a:r>
              <a:rPr lang="ru-RU" sz="4800" dirty="0" smtClean="0"/>
              <a:t>Развитие </a:t>
            </a:r>
            <a:r>
              <a:rPr lang="ru-RU" sz="4800" dirty="0" smtClean="0"/>
              <a:t>мыслительной деятельности у учащихся с ЗПР и НОДА</a:t>
            </a:r>
            <a:endParaRPr lang="ru-RU" sz="4800" dirty="0"/>
          </a:p>
        </p:txBody>
      </p:sp>
      <p:pic>
        <p:nvPicPr>
          <p:cNvPr id="1026" name="Picture 2" descr="https://avatars.mds.yandex.net/get-zen_doc/28064/pub_5c985ad6d86ddb00b3fa7cb8_5c985b69d82a0800b26c0f48/scale_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645024"/>
            <a:ext cx="4109188" cy="2465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733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92696"/>
            <a:ext cx="7851648" cy="50405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</a:t>
            </a:r>
            <a:endParaRPr lang="ru-RU" sz="2400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979712" y="1412776"/>
          <a:ext cx="4824536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Группа 5"/>
          <p:cNvGrpSpPr/>
          <p:nvPr/>
        </p:nvGrpSpPr>
        <p:grpSpPr>
          <a:xfrm>
            <a:off x="1259632" y="4797152"/>
            <a:ext cx="1457502" cy="1349490"/>
            <a:chOff x="-72008" y="806489"/>
            <a:chExt cx="1457502" cy="1349490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-72008" y="806489"/>
              <a:ext cx="1447360" cy="12673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>
                <a:solidFill>
                  <a:prstClr val="white"/>
                </a:solidFill>
              </a:endParaRPr>
            </a:p>
            <a:p>
              <a:pPr algn="ctr"/>
              <a:r>
                <a:rPr lang="ru-RU" sz="2000" b="1" dirty="0">
                  <a:solidFill>
                    <a:prstClr val="white"/>
                  </a:solidFill>
                </a:rPr>
                <a:t>дождь</a:t>
              </a:r>
            </a:p>
          </p:txBody>
        </p:sp>
        <p:sp>
          <p:nvSpPr>
            <p:cNvPr id="8" name="Скругленный прямоугольник 4"/>
            <p:cNvSpPr/>
            <p:nvPr/>
          </p:nvSpPr>
          <p:spPr>
            <a:xfrm>
              <a:off x="61866" y="1012371"/>
              <a:ext cx="1323628" cy="11436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1930" tIns="201930" rIns="201930" bIns="201930" numCol="1" spcCol="1270" anchor="ctr" anchorCtr="0">
              <a:noAutofit/>
            </a:bodyPr>
            <a:lstStyle/>
            <a:p>
              <a:pPr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3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4" name="Группа 8"/>
          <p:cNvGrpSpPr/>
          <p:nvPr/>
        </p:nvGrpSpPr>
        <p:grpSpPr>
          <a:xfrm>
            <a:off x="3275856" y="4797152"/>
            <a:ext cx="1457502" cy="1349490"/>
            <a:chOff x="-72008" y="806489"/>
            <a:chExt cx="1457502" cy="1349490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-72008" y="806489"/>
              <a:ext cx="1447360" cy="12673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ru-RU" b="1" dirty="0">
                <a:solidFill>
                  <a:prstClr val="white"/>
                </a:solidFill>
              </a:endParaRPr>
            </a:p>
            <a:p>
              <a:pPr algn="ctr"/>
              <a:r>
                <a:rPr lang="ru-RU" sz="2000" b="1" dirty="0">
                  <a:solidFill>
                    <a:prstClr val="white"/>
                  </a:solidFill>
                </a:rPr>
                <a:t>осадки</a:t>
              </a:r>
            </a:p>
          </p:txBody>
        </p:sp>
        <p:sp>
          <p:nvSpPr>
            <p:cNvPr id="11" name="Скругленный прямоугольник 4"/>
            <p:cNvSpPr/>
            <p:nvPr/>
          </p:nvSpPr>
          <p:spPr>
            <a:xfrm>
              <a:off x="61866" y="1012371"/>
              <a:ext cx="1323628" cy="11436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1930" tIns="201930" rIns="201930" bIns="201930" numCol="1" spcCol="1270" anchor="ctr" anchorCtr="0">
              <a:noAutofit/>
            </a:bodyPr>
            <a:lstStyle/>
            <a:p>
              <a:pPr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3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6" name="Группа 11"/>
          <p:cNvGrpSpPr/>
          <p:nvPr/>
        </p:nvGrpSpPr>
        <p:grpSpPr>
          <a:xfrm>
            <a:off x="5364088" y="4797152"/>
            <a:ext cx="1447360" cy="1359632"/>
            <a:chOff x="-72008" y="806489"/>
            <a:chExt cx="1447360" cy="1359632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-72008" y="806489"/>
              <a:ext cx="1447360" cy="12673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sz="2000" b="1" dirty="0">
                <a:solidFill>
                  <a:prstClr val="white"/>
                </a:solidFill>
              </a:endParaRPr>
            </a:p>
            <a:p>
              <a:r>
                <a:rPr lang="ru-RU" sz="2000" b="1" dirty="0">
                  <a:solidFill>
                    <a:prstClr val="white"/>
                  </a:solidFill>
                </a:rPr>
                <a:t> ливень</a:t>
              </a:r>
            </a:p>
          </p:txBody>
        </p:sp>
        <p:sp>
          <p:nvSpPr>
            <p:cNvPr id="14" name="Скругленный прямоугольник 4"/>
            <p:cNvSpPr/>
            <p:nvPr/>
          </p:nvSpPr>
          <p:spPr>
            <a:xfrm>
              <a:off x="0" y="1022513"/>
              <a:ext cx="1323628" cy="11436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1930" tIns="201930" rIns="201930" bIns="201930" numCol="1" spcCol="1270" anchor="ctr" anchorCtr="0">
              <a:noAutofit/>
            </a:bodyPr>
            <a:lstStyle/>
            <a:p>
              <a:pPr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300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166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92696"/>
            <a:ext cx="7851648" cy="50405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</a:t>
            </a:r>
            <a:endParaRPr lang="ru-RU" sz="2400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979712" y="1412776"/>
          <a:ext cx="4824536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Группа 5"/>
          <p:cNvGrpSpPr/>
          <p:nvPr/>
        </p:nvGrpSpPr>
        <p:grpSpPr>
          <a:xfrm>
            <a:off x="1259632" y="4797152"/>
            <a:ext cx="1457502" cy="1349490"/>
            <a:chOff x="-72008" y="806489"/>
            <a:chExt cx="1457502" cy="1349490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-72008" y="806489"/>
              <a:ext cx="1447360" cy="12673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>
                <a:solidFill>
                  <a:prstClr val="white"/>
                </a:solidFill>
              </a:endParaRPr>
            </a:p>
            <a:p>
              <a:pPr algn="ctr"/>
              <a:r>
                <a:rPr lang="ru-RU" sz="2000" b="1" dirty="0">
                  <a:solidFill>
                    <a:prstClr val="white"/>
                  </a:solidFill>
                </a:rPr>
                <a:t>Волга</a:t>
              </a:r>
            </a:p>
          </p:txBody>
        </p:sp>
        <p:sp>
          <p:nvSpPr>
            <p:cNvPr id="8" name="Скругленный прямоугольник 4"/>
            <p:cNvSpPr/>
            <p:nvPr/>
          </p:nvSpPr>
          <p:spPr>
            <a:xfrm>
              <a:off x="61866" y="1012371"/>
              <a:ext cx="1323628" cy="11436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1930" tIns="201930" rIns="201930" bIns="201930" numCol="1" spcCol="1270" anchor="ctr" anchorCtr="0">
              <a:noAutofit/>
            </a:bodyPr>
            <a:lstStyle/>
            <a:p>
              <a:pPr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3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4" name="Группа 8"/>
          <p:cNvGrpSpPr/>
          <p:nvPr/>
        </p:nvGrpSpPr>
        <p:grpSpPr>
          <a:xfrm>
            <a:off x="3275856" y="4797152"/>
            <a:ext cx="1457502" cy="1349490"/>
            <a:chOff x="-72008" y="806489"/>
            <a:chExt cx="1457502" cy="1349490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-72008" y="806489"/>
              <a:ext cx="1447360" cy="12673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ru-RU" b="1" dirty="0">
                <a:solidFill>
                  <a:prstClr val="white"/>
                </a:solidFill>
              </a:endParaRPr>
            </a:p>
            <a:p>
              <a:pPr algn="ctr"/>
              <a:r>
                <a:rPr lang="ru-RU" sz="2000" b="1" dirty="0">
                  <a:solidFill>
                    <a:prstClr val="white"/>
                  </a:solidFill>
                </a:rPr>
                <a:t>водоем</a:t>
              </a:r>
            </a:p>
          </p:txBody>
        </p:sp>
        <p:sp>
          <p:nvSpPr>
            <p:cNvPr id="11" name="Скругленный прямоугольник 4"/>
            <p:cNvSpPr/>
            <p:nvPr/>
          </p:nvSpPr>
          <p:spPr>
            <a:xfrm>
              <a:off x="61866" y="1012371"/>
              <a:ext cx="1323628" cy="11436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1930" tIns="201930" rIns="201930" bIns="201930" numCol="1" spcCol="1270" anchor="ctr" anchorCtr="0">
              <a:noAutofit/>
            </a:bodyPr>
            <a:lstStyle/>
            <a:p>
              <a:pPr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3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6" name="Группа 11"/>
          <p:cNvGrpSpPr/>
          <p:nvPr/>
        </p:nvGrpSpPr>
        <p:grpSpPr>
          <a:xfrm>
            <a:off x="5364088" y="4797152"/>
            <a:ext cx="1447360" cy="1359632"/>
            <a:chOff x="-72008" y="806489"/>
            <a:chExt cx="1447360" cy="1359632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-72008" y="806489"/>
              <a:ext cx="1447360" cy="12673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sz="2000" b="1" dirty="0">
                <a:solidFill>
                  <a:prstClr val="white"/>
                </a:solidFill>
              </a:endParaRPr>
            </a:p>
            <a:p>
              <a:r>
                <a:rPr lang="ru-RU" sz="2000" b="1" dirty="0">
                  <a:solidFill>
                    <a:prstClr val="white"/>
                  </a:solidFill>
                </a:rPr>
                <a:t> река</a:t>
              </a:r>
            </a:p>
          </p:txBody>
        </p:sp>
        <p:sp>
          <p:nvSpPr>
            <p:cNvPr id="14" name="Скругленный прямоугольник 4"/>
            <p:cNvSpPr/>
            <p:nvPr/>
          </p:nvSpPr>
          <p:spPr>
            <a:xfrm>
              <a:off x="0" y="1022513"/>
              <a:ext cx="1323628" cy="11436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1930" tIns="201930" rIns="201930" bIns="201930" numCol="1" spcCol="1270" anchor="ctr" anchorCtr="0">
              <a:noAutofit/>
            </a:bodyPr>
            <a:lstStyle/>
            <a:p>
              <a:pPr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300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4842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Подбери частное понятие.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196752"/>
          <a:ext cx="6707088" cy="16561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5" name="Содержимое 3"/>
          <p:cNvGraphicFramePr>
            <a:graphicFrameLocks/>
          </p:cNvGraphicFramePr>
          <p:nvPr/>
        </p:nvGraphicFramePr>
        <p:xfrm>
          <a:off x="2267744" y="2564904"/>
          <a:ext cx="6707088" cy="16561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6" name="Группа 25"/>
          <p:cNvGrpSpPr/>
          <p:nvPr/>
        </p:nvGrpSpPr>
        <p:grpSpPr>
          <a:xfrm>
            <a:off x="4067944" y="5900406"/>
            <a:ext cx="2393985" cy="957594"/>
            <a:chOff x="4311138" y="349294"/>
            <a:chExt cx="2393985" cy="957594"/>
          </a:xfrm>
        </p:grpSpPr>
        <p:sp>
          <p:nvSpPr>
            <p:cNvPr id="27" name="Нашивка 26"/>
            <p:cNvSpPr/>
            <p:nvPr/>
          </p:nvSpPr>
          <p:spPr>
            <a:xfrm>
              <a:off x="4311138" y="349294"/>
              <a:ext cx="2393985" cy="957594"/>
            </a:xfrm>
            <a:prstGeom prst="chevron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ru-RU" sz="2000" b="1" dirty="0" smtClean="0"/>
            </a:p>
            <a:p>
              <a:pPr algn="ctr"/>
              <a:r>
                <a:rPr lang="ru-RU" sz="2000" b="1" dirty="0" smtClean="0"/>
                <a:t>Земля</a:t>
              </a:r>
              <a:endParaRPr lang="ru-RU" sz="2000" b="1" dirty="0"/>
            </a:p>
          </p:txBody>
        </p:sp>
        <p:sp>
          <p:nvSpPr>
            <p:cNvPr id="28" name="Нашивка 4"/>
            <p:cNvSpPr/>
            <p:nvPr/>
          </p:nvSpPr>
          <p:spPr>
            <a:xfrm>
              <a:off x="4789935" y="349294"/>
              <a:ext cx="1436391" cy="9575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029" tIns="76010" rIns="76010" bIns="76010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700" kern="1200" dirty="0"/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2339752" y="4725144"/>
            <a:ext cx="2393985" cy="957594"/>
            <a:chOff x="4311138" y="349294"/>
            <a:chExt cx="2393985" cy="957594"/>
          </a:xfrm>
        </p:grpSpPr>
        <p:sp>
          <p:nvSpPr>
            <p:cNvPr id="30" name="Нашивка 29"/>
            <p:cNvSpPr/>
            <p:nvPr/>
          </p:nvSpPr>
          <p:spPr>
            <a:xfrm>
              <a:off x="4311138" y="349294"/>
              <a:ext cx="2393985" cy="957594"/>
            </a:xfrm>
            <a:prstGeom prst="chevron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ru-RU" sz="2000" b="1" dirty="0" smtClean="0"/>
            </a:p>
            <a:p>
              <a:pPr algn="ctr"/>
              <a:r>
                <a:rPr lang="ru-RU" sz="2000" b="1" dirty="0" smtClean="0"/>
                <a:t>Солнце</a:t>
              </a:r>
              <a:endParaRPr lang="ru-RU" sz="2000" b="1" dirty="0"/>
            </a:p>
          </p:txBody>
        </p:sp>
        <p:sp>
          <p:nvSpPr>
            <p:cNvPr id="31" name="Нашивка 4"/>
            <p:cNvSpPr/>
            <p:nvPr/>
          </p:nvSpPr>
          <p:spPr>
            <a:xfrm>
              <a:off x="4789935" y="349294"/>
              <a:ext cx="1436391" cy="9575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029" tIns="76010" rIns="76010" bIns="76010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700" kern="1200" dirty="0"/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323528" y="5733256"/>
            <a:ext cx="4316711" cy="957594"/>
            <a:chOff x="-1457886" y="268902"/>
            <a:chExt cx="4316711" cy="957594"/>
          </a:xfrm>
        </p:grpSpPr>
        <p:sp>
          <p:nvSpPr>
            <p:cNvPr id="33" name="Нашивка 32"/>
            <p:cNvSpPr/>
            <p:nvPr/>
          </p:nvSpPr>
          <p:spPr>
            <a:xfrm>
              <a:off x="-1457886" y="268902"/>
              <a:ext cx="2393985" cy="957594"/>
            </a:xfrm>
            <a:prstGeom prst="chevron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ru-RU" sz="2000" b="1" dirty="0" smtClean="0"/>
            </a:p>
            <a:p>
              <a:pPr algn="ctr"/>
              <a:r>
                <a:rPr lang="ru-RU" sz="2000" b="1" dirty="0" smtClean="0"/>
                <a:t>мухомор</a:t>
              </a:r>
              <a:endParaRPr lang="ru-RU" sz="2000" b="1" dirty="0"/>
            </a:p>
          </p:txBody>
        </p:sp>
        <p:sp>
          <p:nvSpPr>
            <p:cNvPr id="34" name="Нашивка 4"/>
            <p:cNvSpPr/>
            <p:nvPr/>
          </p:nvSpPr>
          <p:spPr>
            <a:xfrm>
              <a:off x="1422434" y="268902"/>
              <a:ext cx="1436391" cy="9575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029" tIns="76010" rIns="76010" bIns="76010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700" kern="1200" dirty="0"/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6516216" y="5085184"/>
            <a:ext cx="2393985" cy="957594"/>
            <a:chOff x="4311138" y="349294"/>
            <a:chExt cx="2393985" cy="957594"/>
          </a:xfrm>
        </p:grpSpPr>
        <p:sp>
          <p:nvSpPr>
            <p:cNvPr id="36" name="Нашивка 35"/>
            <p:cNvSpPr/>
            <p:nvPr/>
          </p:nvSpPr>
          <p:spPr>
            <a:xfrm>
              <a:off x="4311138" y="349294"/>
              <a:ext cx="2393985" cy="957594"/>
            </a:xfrm>
            <a:prstGeom prst="chevron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ru-RU" sz="2000" b="1" dirty="0" smtClean="0"/>
            </a:p>
            <a:p>
              <a:pPr algn="ctr"/>
              <a:r>
                <a:rPr lang="ru-RU" sz="2000" b="1" dirty="0" smtClean="0"/>
                <a:t>лисичка</a:t>
              </a:r>
              <a:endParaRPr lang="ru-RU" sz="2000" b="1" dirty="0"/>
            </a:p>
          </p:txBody>
        </p:sp>
        <p:sp>
          <p:nvSpPr>
            <p:cNvPr id="37" name="Нашивка 4"/>
            <p:cNvSpPr/>
            <p:nvPr/>
          </p:nvSpPr>
          <p:spPr>
            <a:xfrm>
              <a:off x="4789935" y="349294"/>
              <a:ext cx="1436391" cy="9575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029" tIns="76010" rIns="76010" bIns="76010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7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2326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196752"/>
          <a:ext cx="6707088" cy="16561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5" name="Содержимое 3"/>
          <p:cNvGraphicFramePr>
            <a:graphicFrameLocks/>
          </p:cNvGraphicFramePr>
          <p:nvPr/>
        </p:nvGraphicFramePr>
        <p:xfrm>
          <a:off x="2436912" y="2564904"/>
          <a:ext cx="6707088" cy="16561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3" name="Группа 25"/>
          <p:cNvGrpSpPr/>
          <p:nvPr/>
        </p:nvGrpSpPr>
        <p:grpSpPr>
          <a:xfrm>
            <a:off x="4067944" y="5900406"/>
            <a:ext cx="2393985" cy="957594"/>
            <a:chOff x="4311138" y="349294"/>
            <a:chExt cx="2393985" cy="957594"/>
          </a:xfrm>
        </p:grpSpPr>
        <p:sp>
          <p:nvSpPr>
            <p:cNvPr id="27" name="Нашивка 26"/>
            <p:cNvSpPr/>
            <p:nvPr/>
          </p:nvSpPr>
          <p:spPr>
            <a:xfrm>
              <a:off x="4311138" y="349294"/>
              <a:ext cx="2393985" cy="957594"/>
            </a:xfrm>
            <a:prstGeom prst="chevron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ru-RU" sz="2000" b="1" dirty="0" smtClean="0"/>
            </a:p>
            <a:p>
              <a:pPr algn="ctr"/>
              <a:r>
                <a:rPr lang="ru-RU" sz="2000" b="1" dirty="0" smtClean="0"/>
                <a:t>клевер</a:t>
              </a:r>
              <a:endParaRPr lang="ru-RU" sz="2000" b="1" dirty="0"/>
            </a:p>
          </p:txBody>
        </p:sp>
        <p:sp>
          <p:nvSpPr>
            <p:cNvPr id="28" name="Нашивка 4"/>
            <p:cNvSpPr/>
            <p:nvPr/>
          </p:nvSpPr>
          <p:spPr>
            <a:xfrm>
              <a:off x="4789935" y="349294"/>
              <a:ext cx="1436391" cy="9575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029" tIns="76010" rIns="76010" bIns="76010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700" kern="1200" dirty="0"/>
            </a:p>
          </p:txBody>
        </p:sp>
      </p:grpSp>
      <p:grpSp>
        <p:nvGrpSpPr>
          <p:cNvPr id="5" name="Группа 28"/>
          <p:cNvGrpSpPr/>
          <p:nvPr/>
        </p:nvGrpSpPr>
        <p:grpSpPr>
          <a:xfrm>
            <a:off x="2339752" y="4725144"/>
            <a:ext cx="2393985" cy="957594"/>
            <a:chOff x="4311138" y="349294"/>
            <a:chExt cx="2393985" cy="957594"/>
          </a:xfrm>
        </p:grpSpPr>
        <p:sp>
          <p:nvSpPr>
            <p:cNvPr id="30" name="Нашивка 29"/>
            <p:cNvSpPr/>
            <p:nvPr/>
          </p:nvSpPr>
          <p:spPr>
            <a:xfrm>
              <a:off x="4311138" y="349294"/>
              <a:ext cx="2393985" cy="957594"/>
            </a:xfrm>
            <a:prstGeom prst="chevron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ru-RU" sz="2000" b="1" dirty="0" smtClean="0"/>
            </a:p>
            <a:p>
              <a:pPr algn="ctr"/>
              <a:r>
                <a:rPr lang="ru-RU" sz="2000" b="1" dirty="0" smtClean="0"/>
                <a:t>береза</a:t>
              </a:r>
            </a:p>
          </p:txBody>
        </p:sp>
        <p:sp>
          <p:nvSpPr>
            <p:cNvPr id="31" name="Нашивка 4"/>
            <p:cNvSpPr/>
            <p:nvPr/>
          </p:nvSpPr>
          <p:spPr>
            <a:xfrm>
              <a:off x="4789935" y="349294"/>
              <a:ext cx="1436391" cy="9575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029" tIns="76010" rIns="76010" bIns="76010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700" kern="1200" dirty="0"/>
            </a:p>
          </p:txBody>
        </p:sp>
      </p:grpSp>
      <p:grpSp>
        <p:nvGrpSpPr>
          <p:cNvPr id="6" name="Группа 31"/>
          <p:cNvGrpSpPr/>
          <p:nvPr/>
        </p:nvGrpSpPr>
        <p:grpSpPr>
          <a:xfrm>
            <a:off x="323528" y="5733256"/>
            <a:ext cx="4316711" cy="957594"/>
            <a:chOff x="-1457886" y="268902"/>
            <a:chExt cx="4316711" cy="957594"/>
          </a:xfrm>
        </p:grpSpPr>
        <p:sp>
          <p:nvSpPr>
            <p:cNvPr id="33" name="Нашивка 32"/>
            <p:cNvSpPr/>
            <p:nvPr/>
          </p:nvSpPr>
          <p:spPr>
            <a:xfrm>
              <a:off x="-1457886" y="268902"/>
              <a:ext cx="2393985" cy="957594"/>
            </a:xfrm>
            <a:prstGeom prst="chevron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ru-RU" sz="2000" b="1" dirty="0" smtClean="0"/>
            </a:p>
            <a:p>
              <a:pPr algn="ctr"/>
              <a:r>
                <a:rPr lang="ru-RU" sz="2000" b="1" dirty="0" smtClean="0"/>
                <a:t>ель</a:t>
              </a:r>
            </a:p>
          </p:txBody>
        </p:sp>
        <p:sp>
          <p:nvSpPr>
            <p:cNvPr id="34" name="Нашивка 4"/>
            <p:cNvSpPr/>
            <p:nvPr/>
          </p:nvSpPr>
          <p:spPr>
            <a:xfrm>
              <a:off x="1422434" y="268902"/>
              <a:ext cx="1436391" cy="9575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029" tIns="76010" rIns="76010" bIns="76010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700" kern="1200" dirty="0"/>
            </a:p>
          </p:txBody>
        </p:sp>
      </p:grpSp>
      <p:grpSp>
        <p:nvGrpSpPr>
          <p:cNvPr id="7" name="Группа 34"/>
          <p:cNvGrpSpPr/>
          <p:nvPr/>
        </p:nvGrpSpPr>
        <p:grpSpPr>
          <a:xfrm>
            <a:off x="6444208" y="5085184"/>
            <a:ext cx="2393985" cy="957594"/>
            <a:chOff x="4239130" y="349294"/>
            <a:chExt cx="2393985" cy="957594"/>
          </a:xfrm>
        </p:grpSpPr>
        <p:sp>
          <p:nvSpPr>
            <p:cNvPr id="36" name="Нашивка 35"/>
            <p:cNvSpPr/>
            <p:nvPr/>
          </p:nvSpPr>
          <p:spPr>
            <a:xfrm>
              <a:off x="4239130" y="349294"/>
              <a:ext cx="2393985" cy="957594"/>
            </a:xfrm>
            <a:prstGeom prst="chevron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ru-RU" sz="2000" b="1" dirty="0" smtClean="0"/>
            </a:p>
            <a:p>
              <a:pPr algn="ctr"/>
              <a:r>
                <a:rPr lang="ru-RU" sz="2000" b="1" dirty="0" smtClean="0"/>
                <a:t>камыш</a:t>
              </a:r>
            </a:p>
          </p:txBody>
        </p:sp>
        <p:sp>
          <p:nvSpPr>
            <p:cNvPr id="37" name="Нашивка 4"/>
            <p:cNvSpPr/>
            <p:nvPr/>
          </p:nvSpPr>
          <p:spPr>
            <a:xfrm>
              <a:off x="4789935" y="349294"/>
              <a:ext cx="1436391" cy="9575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029" tIns="76010" rIns="76010" bIns="76010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7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465588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196752"/>
          <a:ext cx="6707088" cy="16561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5" name="Содержимое 3"/>
          <p:cNvGraphicFramePr>
            <a:graphicFrameLocks/>
          </p:cNvGraphicFramePr>
          <p:nvPr/>
        </p:nvGraphicFramePr>
        <p:xfrm>
          <a:off x="2436912" y="2564904"/>
          <a:ext cx="6707088" cy="16561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3" name="Группа 25"/>
          <p:cNvGrpSpPr/>
          <p:nvPr/>
        </p:nvGrpSpPr>
        <p:grpSpPr>
          <a:xfrm>
            <a:off x="4067944" y="5900406"/>
            <a:ext cx="2393985" cy="957594"/>
            <a:chOff x="4311138" y="349294"/>
            <a:chExt cx="2393985" cy="957594"/>
          </a:xfrm>
        </p:grpSpPr>
        <p:sp>
          <p:nvSpPr>
            <p:cNvPr id="27" name="Нашивка 26"/>
            <p:cNvSpPr/>
            <p:nvPr/>
          </p:nvSpPr>
          <p:spPr>
            <a:xfrm>
              <a:off x="4311138" y="349294"/>
              <a:ext cx="2393985" cy="957594"/>
            </a:xfrm>
            <a:prstGeom prst="chevron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ru-RU" sz="2000" b="1" dirty="0" smtClean="0"/>
            </a:p>
            <a:p>
              <a:pPr algn="ctr"/>
              <a:r>
                <a:rPr lang="ru-RU" sz="2000" b="1" dirty="0" smtClean="0"/>
                <a:t>сентябрь</a:t>
              </a:r>
              <a:endParaRPr lang="ru-RU" sz="2000" b="1" dirty="0"/>
            </a:p>
          </p:txBody>
        </p:sp>
        <p:sp>
          <p:nvSpPr>
            <p:cNvPr id="28" name="Нашивка 4"/>
            <p:cNvSpPr/>
            <p:nvPr/>
          </p:nvSpPr>
          <p:spPr>
            <a:xfrm>
              <a:off x="4789935" y="349294"/>
              <a:ext cx="1436391" cy="9575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029" tIns="76010" rIns="76010" bIns="76010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700" kern="1200" dirty="0"/>
            </a:p>
          </p:txBody>
        </p:sp>
      </p:grpSp>
      <p:grpSp>
        <p:nvGrpSpPr>
          <p:cNvPr id="5" name="Группа 28"/>
          <p:cNvGrpSpPr/>
          <p:nvPr/>
        </p:nvGrpSpPr>
        <p:grpSpPr>
          <a:xfrm>
            <a:off x="2339752" y="4725144"/>
            <a:ext cx="2393985" cy="957594"/>
            <a:chOff x="4311138" y="349294"/>
            <a:chExt cx="2393985" cy="957594"/>
          </a:xfrm>
        </p:grpSpPr>
        <p:sp>
          <p:nvSpPr>
            <p:cNvPr id="30" name="Нашивка 29"/>
            <p:cNvSpPr/>
            <p:nvPr/>
          </p:nvSpPr>
          <p:spPr>
            <a:xfrm>
              <a:off x="4311138" y="349294"/>
              <a:ext cx="2393985" cy="957594"/>
            </a:xfrm>
            <a:prstGeom prst="chevron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ru-RU" sz="2000" b="1" dirty="0" smtClean="0"/>
            </a:p>
            <a:p>
              <a:pPr algn="ctr"/>
              <a:r>
                <a:rPr lang="ru-RU" sz="2000" b="1" dirty="0" smtClean="0"/>
                <a:t>декабрь</a:t>
              </a:r>
            </a:p>
          </p:txBody>
        </p:sp>
        <p:sp>
          <p:nvSpPr>
            <p:cNvPr id="31" name="Нашивка 4"/>
            <p:cNvSpPr/>
            <p:nvPr/>
          </p:nvSpPr>
          <p:spPr>
            <a:xfrm>
              <a:off x="4789935" y="349294"/>
              <a:ext cx="1436391" cy="9575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029" tIns="76010" rIns="76010" bIns="76010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700" kern="1200" dirty="0"/>
            </a:p>
          </p:txBody>
        </p:sp>
      </p:grpSp>
      <p:grpSp>
        <p:nvGrpSpPr>
          <p:cNvPr id="6" name="Группа 31"/>
          <p:cNvGrpSpPr/>
          <p:nvPr/>
        </p:nvGrpSpPr>
        <p:grpSpPr>
          <a:xfrm>
            <a:off x="323528" y="5733256"/>
            <a:ext cx="4316711" cy="957594"/>
            <a:chOff x="-1457886" y="268902"/>
            <a:chExt cx="4316711" cy="957594"/>
          </a:xfrm>
        </p:grpSpPr>
        <p:sp>
          <p:nvSpPr>
            <p:cNvPr id="33" name="Нашивка 32"/>
            <p:cNvSpPr/>
            <p:nvPr/>
          </p:nvSpPr>
          <p:spPr>
            <a:xfrm>
              <a:off x="-1457886" y="268902"/>
              <a:ext cx="2393985" cy="957594"/>
            </a:xfrm>
            <a:prstGeom prst="chevron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ru-RU" sz="2000" b="1" dirty="0" smtClean="0"/>
            </a:p>
            <a:p>
              <a:pPr algn="ctr"/>
              <a:r>
                <a:rPr lang="ru-RU" sz="2000" b="1" dirty="0" smtClean="0"/>
                <a:t>шуба</a:t>
              </a:r>
            </a:p>
          </p:txBody>
        </p:sp>
        <p:sp>
          <p:nvSpPr>
            <p:cNvPr id="34" name="Нашивка 4"/>
            <p:cNvSpPr/>
            <p:nvPr/>
          </p:nvSpPr>
          <p:spPr>
            <a:xfrm>
              <a:off x="1422434" y="268902"/>
              <a:ext cx="1436391" cy="9575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029" tIns="76010" rIns="76010" bIns="76010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700" kern="1200" dirty="0"/>
            </a:p>
          </p:txBody>
        </p:sp>
      </p:grpSp>
      <p:grpSp>
        <p:nvGrpSpPr>
          <p:cNvPr id="7" name="Группа 34"/>
          <p:cNvGrpSpPr/>
          <p:nvPr/>
        </p:nvGrpSpPr>
        <p:grpSpPr>
          <a:xfrm>
            <a:off x="6444208" y="5085184"/>
            <a:ext cx="2393985" cy="957594"/>
            <a:chOff x="4239130" y="349294"/>
            <a:chExt cx="2393985" cy="957594"/>
          </a:xfrm>
        </p:grpSpPr>
        <p:sp>
          <p:nvSpPr>
            <p:cNvPr id="36" name="Нашивка 35"/>
            <p:cNvSpPr/>
            <p:nvPr/>
          </p:nvSpPr>
          <p:spPr>
            <a:xfrm>
              <a:off x="4239130" y="349294"/>
              <a:ext cx="2393985" cy="957594"/>
            </a:xfrm>
            <a:prstGeom prst="chevron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ru-RU" sz="2000" b="1" dirty="0" smtClean="0"/>
            </a:p>
            <a:p>
              <a:pPr algn="ctr"/>
              <a:r>
                <a:rPr lang="ru-RU" sz="2000" b="1" dirty="0" smtClean="0"/>
                <a:t>плащ</a:t>
              </a:r>
            </a:p>
          </p:txBody>
        </p:sp>
        <p:sp>
          <p:nvSpPr>
            <p:cNvPr id="37" name="Нашивка 4"/>
            <p:cNvSpPr/>
            <p:nvPr/>
          </p:nvSpPr>
          <p:spPr>
            <a:xfrm>
              <a:off x="4789935" y="349294"/>
              <a:ext cx="1436391" cy="9575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029" tIns="76010" rIns="76010" bIns="76010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7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8462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86409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1. Подбери к понятию, обозначающему целое его составляющие части.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179512" y="1916832"/>
          <a:ext cx="4716016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6948264" y="1844824"/>
            <a:ext cx="1857888" cy="1042147"/>
            <a:chOff x="2598194" y="1037927"/>
            <a:chExt cx="1857888" cy="10421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2598194" y="1037927"/>
              <a:ext cx="1816403" cy="1042147"/>
            </a:xfrm>
            <a:prstGeom prst="roundRect">
              <a:avLst>
                <a:gd name="adj" fmla="val 1000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sz="2800" dirty="0">
                  <a:solidFill>
                    <a:prstClr val="black"/>
                  </a:solidFill>
                </a:rPr>
                <a:t>колос</a:t>
              </a:r>
            </a:p>
          </p:txBody>
        </p:sp>
        <p:sp>
          <p:nvSpPr>
            <p:cNvPr id="10" name="Скругленный прямоугольник 4"/>
            <p:cNvSpPr/>
            <p:nvPr/>
          </p:nvSpPr>
          <p:spPr>
            <a:xfrm>
              <a:off x="2700725" y="1068450"/>
              <a:ext cx="1755357" cy="9811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40005" rIns="53340" bIns="40005" numCol="1" spcCol="1270" anchor="ctr" anchorCtr="0">
              <a:noAutofit/>
            </a:bodyPr>
            <a:lstStyle/>
            <a:p>
              <a:pPr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1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7020272" y="3212976"/>
            <a:ext cx="1857888" cy="1042147"/>
            <a:chOff x="2598194" y="1037927"/>
            <a:chExt cx="1857888" cy="10421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2598194" y="1037927"/>
              <a:ext cx="1816403" cy="1042147"/>
            </a:xfrm>
            <a:prstGeom prst="roundRect">
              <a:avLst>
                <a:gd name="adj" fmla="val 1000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sz="2800" dirty="0" smtClean="0">
                  <a:solidFill>
                    <a:prstClr val="black"/>
                  </a:solidFill>
                </a:rPr>
                <a:t>кабина</a:t>
              </a:r>
              <a:endParaRPr lang="ru-RU" sz="2800" dirty="0">
                <a:solidFill>
                  <a:prstClr val="black"/>
                </a:solidFill>
              </a:endParaRPr>
            </a:p>
          </p:txBody>
        </p:sp>
        <p:sp>
          <p:nvSpPr>
            <p:cNvPr id="16" name="Скругленный прямоугольник 4"/>
            <p:cNvSpPr/>
            <p:nvPr/>
          </p:nvSpPr>
          <p:spPr>
            <a:xfrm>
              <a:off x="2700725" y="1068450"/>
              <a:ext cx="1755357" cy="9811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40005" rIns="53340" bIns="40005" numCol="1" spcCol="1270" anchor="ctr" anchorCtr="0">
              <a:noAutofit/>
            </a:bodyPr>
            <a:lstStyle/>
            <a:p>
              <a:pPr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1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7020272" y="4437112"/>
            <a:ext cx="1857888" cy="1042147"/>
            <a:chOff x="2598194" y="1037927"/>
            <a:chExt cx="1857888" cy="10421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2598194" y="1037927"/>
              <a:ext cx="1816403" cy="1042147"/>
            </a:xfrm>
            <a:prstGeom prst="roundRect">
              <a:avLst>
                <a:gd name="adj" fmla="val 1000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sz="2800" dirty="0">
                  <a:solidFill>
                    <a:prstClr val="black"/>
                  </a:solidFill>
                </a:rPr>
                <a:t>зерно</a:t>
              </a:r>
            </a:p>
          </p:txBody>
        </p:sp>
        <p:sp>
          <p:nvSpPr>
            <p:cNvPr id="19" name="Скругленный прямоугольник 4"/>
            <p:cNvSpPr/>
            <p:nvPr/>
          </p:nvSpPr>
          <p:spPr>
            <a:xfrm>
              <a:off x="2700725" y="1068450"/>
              <a:ext cx="1755357" cy="9811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40005" rIns="53340" bIns="40005" numCol="1" spcCol="1270" anchor="ctr" anchorCtr="0">
              <a:noAutofit/>
            </a:bodyPr>
            <a:lstStyle/>
            <a:p>
              <a:pPr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1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7020272" y="5661248"/>
            <a:ext cx="1857888" cy="1042147"/>
            <a:chOff x="2598194" y="1037927"/>
            <a:chExt cx="1857888" cy="10421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2598194" y="1037927"/>
              <a:ext cx="1816403" cy="1042147"/>
            </a:xfrm>
            <a:prstGeom prst="roundRect">
              <a:avLst>
                <a:gd name="adj" fmla="val 1000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sz="2800" dirty="0">
                  <a:solidFill>
                    <a:prstClr val="black"/>
                  </a:solidFill>
                </a:rPr>
                <a:t>бампер</a:t>
              </a:r>
            </a:p>
          </p:txBody>
        </p:sp>
        <p:sp>
          <p:nvSpPr>
            <p:cNvPr id="22" name="Скругленный прямоугольник 4"/>
            <p:cNvSpPr/>
            <p:nvPr/>
          </p:nvSpPr>
          <p:spPr>
            <a:xfrm>
              <a:off x="2700725" y="1068450"/>
              <a:ext cx="1755357" cy="9811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40005" rIns="53340" bIns="40005" numCol="1" spcCol="1270" anchor="ctr" anchorCtr="0">
              <a:noAutofit/>
            </a:bodyPr>
            <a:lstStyle/>
            <a:p>
              <a:pPr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1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4788024" y="5733256"/>
            <a:ext cx="1929896" cy="3038437"/>
            <a:chOff x="2700725" y="-988886"/>
            <a:chExt cx="1929896" cy="303843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2814218" y="-988886"/>
              <a:ext cx="1816403" cy="1042147"/>
            </a:xfrm>
            <a:prstGeom prst="roundRect">
              <a:avLst>
                <a:gd name="adj" fmla="val 1000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sz="2800" dirty="0">
                  <a:solidFill>
                    <a:prstClr val="black"/>
                  </a:solidFill>
                </a:rPr>
                <a:t>ствол</a:t>
              </a:r>
            </a:p>
          </p:txBody>
        </p:sp>
        <p:sp>
          <p:nvSpPr>
            <p:cNvPr id="25" name="Скругленный прямоугольник 4"/>
            <p:cNvSpPr/>
            <p:nvPr/>
          </p:nvSpPr>
          <p:spPr>
            <a:xfrm>
              <a:off x="2700725" y="1068450"/>
              <a:ext cx="1755357" cy="9811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40005" rIns="53340" bIns="40005" numCol="1" spcCol="1270" anchor="ctr" anchorCtr="0">
              <a:noAutofit/>
            </a:bodyPr>
            <a:lstStyle/>
            <a:p>
              <a:pPr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100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303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251520" y="980728"/>
          <a:ext cx="4716016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Группа 7"/>
          <p:cNvGrpSpPr/>
          <p:nvPr/>
        </p:nvGrpSpPr>
        <p:grpSpPr>
          <a:xfrm>
            <a:off x="6948264" y="1844824"/>
            <a:ext cx="1857888" cy="1042147"/>
            <a:chOff x="2598194" y="1037927"/>
            <a:chExt cx="1857888" cy="10421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2598194" y="1037927"/>
              <a:ext cx="1816403" cy="1042147"/>
            </a:xfrm>
            <a:prstGeom prst="roundRect">
              <a:avLst>
                <a:gd name="adj" fmla="val 1000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sz="2800" dirty="0">
                  <a:solidFill>
                    <a:prstClr val="black"/>
                  </a:solidFill>
                </a:rPr>
                <a:t>голова</a:t>
              </a:r>
            </a:p>
          </p:txBody>
        </p:sp>
        <p:sp>
          <p:nvSpPr>
            <p:cNvPr id="10" name="Скругленный прямоугольник 4"/>
            <p:cNvSpPr/>
            <p:nvPr/>
          </p:nvSpPr>
          <p:spPr>
            <a:xfrm>
              <a:off x="2700725" y="1068450"/>
              <a:ext cx="1755357" cy="9811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40005" rIns="53340" bIns="40005" numCol="1" spcCol="1270" anchor="ctr" anchorCtr="0">
              <a:noAutofit/>
            </a:bodyPr>
            <a:lstStyle/>
            <a:p>
              <a:pPr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1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4" name="Группа 13"/>
          <p:cNvGrpSpPr/>
          <p:nvPr/>
        </p:nvGrpSpPr>
        <p:grpSpPr>
          <a:xfrm>
            <a:off x="7020272" y="3212976"/>
            <a:ext cx="1857888" cy="1042147"/>
            <a:chOff x="2598194" y="1037927"/>
            <a:chExt cx="1857888" cy="10421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2598194" y="1037927"/>
              <a:ext cx="1816403" cy="1042147"/>
            </a:xfrm>
            <a:prstGeom prst="roundRect">
              <a:avLst>
                <a:gd name="adj" fmla="val 1000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sz="2800" dirty="0">
                  <a:solidFill>
                    <a:prstClr val="black"/>
                  </a:solidFill>
                </a:rPr>
                <a:t>квадрат</a:t>
              </a:r>
            </a:p>
          </p:txBody>
        </p:sp>
        <p:sp>
          <p:nvSpPr>
            <p:cNvPr id="16" name="Скругленный прямоугольник 4"/>
            <p:cNvSpPr/>
            <p:nvPr/>
          </p:nvSpPr>
          <p:spPr>
            <a:xfrm>
              <a:off x="2700725" y="1068450"/>
              <a:ext cx="1755357" cy="9811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40005" rIns="53340" bIns="40005" numCol="1" spcCol="1270" anchor="ctr" anchorCtr="0">
              <a:noAutofit/>
            </a:bodyPr>
            <a:lstStyle/>
            <a:p>
              <a:pPr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1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5" name="Группа 16"/>
          <p:cNvGrpSpPr/>
          <p:nvPr/>
        </p:nvGrpSpPr>
        <p:grpSpPr>
          <a:xfrm>
            <a:off x="7020272" y="4437112"/>
            <a:ext cx="1857888" cy="1042147"/>
            <a:chOff x="2598194" y="1037927"/>
            <a:chExt cx="1857888" cy="10421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2598194" y="1037927"/>
              <a:ext cx="1816403" cy="1042147"/>
            </a:xfrm>
            <a:prstGeom prst="roundRect">
              <a:avLst>
                <a:gd name="adj" fmla="val 1000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sz="2800" dirty="0">
                  <a:solidFill>
                    <a:prstClr val="black"/>
                  </a:solidFill>
                </a:rPr>
                <a:t>рука</a:t>
              </a:r>
            </a:p>
          </p:txBody>
        </p:sp>
        <p:sp>
          <p:nvSpPr>
            <p:cNvPr id="19" name="Скругленный прямоугольник 4"/>
            <p:cNvSpPr/>
            <p:nvPr/>
          </p:nvSpPr>
          <p:spPr>
            <a:xfrm>
              <a:off x="2700725" y="1068450"/>
              <a:ext cx="1755357" cy="9811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40005" rIns="53340" bIns="40005" numCol="1" spcCol="1270" anchor="ctr" anchorCtr="0">
              <a:noAutofit/>
            </a:bodyPr>
            <a:lstStyle/>
            <a:p>
              <a:pPr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1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6" name="Группа 19"/>
          <p:cNvGrpSpPr/>
          <p:nvPr/>
        </p:nvGrpSpPr>
        <p:grpSpPr>
          <a:xfrm>
            <a:off x="7020272" y="5661248"/>
            <a:ext cx="1857888" cy="1042147"/>
            <a:chOff x="2598194" y="1037927"/>
            <a:chExt cx="1857888" cy="10421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2598194" y="1037927"/>
              <a:ext cx="1816403" cy="1042147"/>
            </a:xfrm>
            <a:prstGeom prst="roundRect">
              <a:avLst>
                <a:gd name="adj" fmla="val 1000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sz="2800" dirty="0">
                  <a:solidFill>
                    <a:prstClr val="black"/>
                  </a:solidFill>
                </a:rPr>
                <a:t>сторона</a:t>
              </a:r>
            </a:p>
          </p:txBody>
        </p:sp>
        <p:sp>
          <p:nvSpPr>
            <p:cNvPr id="22" name="Скругленный прямоугольник 4"/>
            <p:cNvSpPr/>
            <p:nvPr/>
          </p:nvSpPr>
          <p:spPr>
            <a:xfrm>
              <a:off x="2700725" y="1068450"/>
              <a:ext cx="1755357" cy="9811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40005" rIns="53340" bIns="40005" numCol="1" spcCol="1270" anchor="ctr" anchorCtr="0">
              <a:noAutofit/>
            </a:bodyPr>
            <a:lstStyle/>
            <a:p>
              <a:pPr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1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8" name="Группа 22"/>
          <p:cNvGrpSpPr/>
          <p:nvPr/>
        </p:nvGrpSpPr>
        <p:grpSpPr>
          <a:xfrm>
            <a:off x="4788024" y="5733256"/>
            <a:ext cx="1929896" cy="3038437"/>
            <a:chOff x="2700725" y="-988886"/>
            <a:chExt cx="1929896" cy="303843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2814218" y="-988886"/>
              <a:ext cx="1816403" cy="1042147"/>
            </a:xfrm>
            <a:prstGeom prst="roundRect">
              <a:avLst>
                <a:gd name="adj" fmla="val 1000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sz="2800" dirty="0">
                  <a:solidFill>
                    <a:prstClr val="black"/>
                  </a:solidFill>
                </a:rPr>
                <a:t>угол</a:t>
              </a:r>
            </a:p>
          </p:txBody>
        </p:sp>
        <p:sp>
          <p:nvSpPr>
            <p:cNvPr id="25" name="Скругленный прямоугольник 4"/>
            <p:cNvSpPr/>
            <p:nvPr/>
          </p:nvSpPr>
          <p:spPr>
            <a:xfrm>
              <a:off x="2700725" y="1068450"/>
              <a:ext cx="1755357" cy="9811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40005" rIns="53340" bIns="40005" numCol="1" spcCol="1270" anchor="ctr" anchorCtr="0">
              <a:noAutofit/>
            </a:bodyPr>
            <a:lstStyle/>
            <a:p>
              <a:pPr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100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Заголовок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864096"/>
          </a:xfrm>
        </p:spPr>
        <p:txBody>
          <a:bodyPr>
            <a:normAutofit/>
          </a:bodyPr>
          <a:lstStyle/>
          <a:p>
            <a:pPr algn="ctr"/>
            <a:endParaRPr lang="ru-RU" sz="18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83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851648" cy="79208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Подумай, какое обобщающее слово можно подобрать к  парам понятий. Запиши его в правом столбике.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250048"/>
              </p:ext>
            </p:extLst>
          </p:nvPr>
        </p:nvGraphicFramePr>
        <p:xfrm>
          <a:off x="323528" y="1124744"/>
          <a:ext cx="8352928" cy="5472608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176464"/>
                <a:gridCol w="4176464"/>
              </a:tblGrid>
              <a:tr h="642670">
                <a:tc>
                  <a:txBody>
                    <a:bodyPr/>
                    <a:lstStyle/>
                    <a:p>
                      <a:pPr algn="l"/>
                      <a:r>
                        <a:rPr lang="ru-RU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ОКУНЬ-КАРАСЬ</a:t>
                      </a: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2670">
                <a:tc>
                  <a:txBody>
                    <a:bodyPr/>
                    <a:lstStyle/>
                    <a:p>
                      <a:pPr algn="l"/>
                      <a:r>
                        <a:rPr lang="ru-RU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ЛЕТО-ЗИМА</a:t>
                      </a: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670">
                <a:tc>
                  <a:txBody>
                    <a:bodyPr/>
                    <a:lstStyle/>
                    <a:p>
                      <a:pPr algn="l"/>
                      <a:r>
                        <a:rPr lang="ru-RU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ИЮНЬ-ИЮЛЬ</a:t>
                      </a: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670">
                <a:tc>
                  <a:txBody>
                    <a:bodyPr/>
                    <a:lstStyle/>
                    <a:p>
                      <a:pPr algn="l"/>
                      <a:r>
                        <a:rPr lang="ru-RU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КВАДРАТ-РОМБ</a:t>
                      </a: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629">
                <a:tc>
                  <a:txBody>
                    <a:bodyPr/>
                    <a:lstStyle/>
                    <a:p>
                      <a:pPr algn="l"/>
                      <a:r>
                        <a:rPr lang="ru-RU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МЕТР-САНТИМЕТР</a:t>
                      </a: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670">
                <a:tc>
                  <a:txBody>
                    <a:bodyPr/>
                    <a:lstStyle/>
                    <a:p>
                      <a:pPr algn="l"/>
                      <a:r>
                        <a:rPr lang="ru-RU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ПЧЕЛА-ЖУК</a:t>
                      </a: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629">
                <a:tc>
                  <a:txBody>
                    <a:bodyPr/>
                    <a:lstStyle/>
                    <a:p>
                      <a:pPr algn="l"/>
                      <a:r>
                        <a:rPr lang="ru-RU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МЕТЛА-ЛОПАТА</a:t>
                      </a: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34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218198"/>
              </p:ext>
            </p:extLst>
          </p:nvPr>
        </p:nvGraphicFramePr>
        <p:xfrm>
          <a:off x="251520" y="332656"/>
          <a:ext cx="5832648" cy="48965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6324"/>
                <a:gridCol w="2916324"/>
              </a:tblGrid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Причина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Следствие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2413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413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2413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99592" y="5373216"/>
            <a:ext cx="4248472" cy="122413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РАЗРУШЕНИЯ</a:t>
            </a:r>
            <a:endParaRPr lang="ru-RU" sz="4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53901" y="1052736"/>
            <a:ext cx="3140937" cy="122413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ПАДЕНИЕ</a:t>
            </a:r>
            <a:endParaRPr lang="ru-RU" sz="4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87081" y="5085184"/>
            <a:ext cx="2592288" cy="122413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СИНЯК</a:t>
            </a:r>
            <a:endParaRPr lang="ru-RU" sz="4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17107" y="2996952"/>
            <a:ext cx="2592288" cy="122413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УРАГАН</a:t>
            </a:r>
            <a:endParaRPr lang="ru-RU" sz="4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69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455378"/>
              </p:ext>
            </p:extLst>
          </p:nvPr>
        </p:nvGraphicFramePr>
        <p:xfrm>
          <a:off x="251520" y="332656"/>
          <a:ext cx="5832648" cy="48965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6324"/>
                <a:gridCol w="2916324"/>
              </a:tblGrid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Причина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Следствие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2413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413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2413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061720" y="2721852"/>
            <a:ext cx="3275856" cy="122413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НАГРАДА</a:t>
            </a:r>
            <a:endParaRPr lang="ru-RU" sz="48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24128" y="5445224"/>
            <a:ext cx="3140937" cy="122413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ЛЕЧЕНИЕ</a:t>
            </a:r>
            <a:endParaRPr lang="ru-RU" sz="4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55296" y="548680"/>
            <a:ext cx="2888704" cy="122413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БОЛЕЗНЬ</a:t>
            </a:r>
            <a:endParaRPr lang="ru-RU" sz="4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5445224"/>
            <a:ext cx="2592288" cy="122413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ПОБЕДА</a:t>
            </a:r>
            <a:endParaRPr lang="ru-RU" sz="4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62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s://ds04.infourok.ru/uploads/ex/0cae/000f1455-66413c7d/img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5" y="-14242"/>
            <a:ext cx="9125985" cy="684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8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410207"/>
              </p:ext>
            </p:extLst>
          </p:nvPr>
        </p:nvGraphicFramePr>
        <p:xfrm>
          <a:off x="251520" y="332656"/>
          <a:ext cx="5832648" cy="48965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6324"/>
                <a:gridCol w="2916324"/>
              </a:tblGrid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Причина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Следствие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2413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413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2413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580112" y="5373216"/>
            <a:ext cx="3275856" cy="122413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ДОЖДЬ</a:t>
            </a:r>
            <a:endParaRPr lang="ru-RU" sz="48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21089" y="1988840"/>
            <a:ext cx="3140937" cy="122413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ГОЛОЛЁД</a:t>
            </a:r>
            <a:endParaRPr lang="ru-RU" sz="4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68585" y="404664"/>
            <a:ext cx="2888704" cy="122413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ТУЧА</a:t>
            </a:r>
            <a:endParaRPr lang="ru-RU" sz="4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5373216"/>
            <a:ext cx="3744416" cy="122413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Мороз после дождя</a:t>
            </a:r>
            <a:endParaRPr lang="ru-RU" sz="4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62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205167"/>
              </p:ext>
            </p:extLst>
          </p:nvPr>
        </p:nvGraphicFramePr>
        <p:xfrm>
          <a:off x="251520" y="332656"/>
          <a:ext cx="5832648" cy="48965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6324"/>
                <a:gridCol w="2916324"/>
              </a:tblGrid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Причина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Следствие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2413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413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2413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102121" y="3861048"/>
            <a:ext cx="3275856" cy="122413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СОЛНЦЕ</a:t>
            </a:r>
            <a:endParaRPr lang="ru-RU" sz="48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00192" y="436445"/>
            <a:ext cx="3140937" cy="122413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УЧЕБА</a:t>
            </a:r>
            <a:endParaRPr lang="ru-RU" sz="4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91986" y="2184381"/>
            <a:ext cx="2888704" cy="122413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СВЕТ</a:t>
            </a:r>
            <a:endParaRPr lang="ru-RU" sz="4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23928" y="5445224"/>
            <a:ext cx="3744416" cy="122413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ЗНАНИЯ</a:t>
            </a:r>
            <a:endParaRPr lang="ru-RU" sz="4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39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7511473"/>
              </p:ext>
            </p:extLst>
          </p:nvPr>
        </p:nvGraphicFramePr>
        <p:xfrm>
          <a:off x="165060" y="0"/>
          <a:ext cx="9001000" cy="6713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771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7161" y="5223744"/>
            <a:ext cx="8229600" cy="4525963"/>
          </a:xfrm>
        </p:spPr>
        <p:txBody>
          <a:bodyPr/>
          <a:lstStyle/>
          <a:p>
            <a:endParaRPr lang="ru-RU"/>
          </a:p>
        </p:txBody>
      </p:sp>
      <p:pic>
        <p:nvPicPr>
          <p:cNvPr id="3074" name="Picture 2" descr="https://ds05.infourok.ru/uploads/ex/1272/00083c49-dc8712d6/img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44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486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 smtClean="0">
                <a:solidFill>
                  <a:schemeClr val="tx1"/>
                </a:solidFill>
              </a:rPr>
              <a:t> Распредели  карточки с о словами на 2 столбика: в левый столбик прикрепи карточку с общим понятием, а в правый столбик карточку с частным понятием.</a:t>
            </a:r>
            <a:endParaRPr lang="ru-RU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4114800" cy="45181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7308304" y="3861048"/>
            <a:ext cx="1584840" cy="658201"/>
            <a:chOff x="200164" y="1355562"/>
            <a:chExt cx="1584840" cy="65820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200164" y="1355562"/>
              <a:ext cx="1584840" cy="658201"/>
            </a:xfrm>
            <a:prstGeom prst="roundRect">
              <a:avLst>
                <a:gd name="adj" fmla="val 1000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b="1" dirty="0">
                  <a:solidFill>
                    <a:prstClr val="white"/>
                  </a:solidFill>
                  <a:latin typeface="Calibri"/>
                </a:rPr>
                <a:t>уголь</a:t>
              </a:r>
            </a:p>
          </p:txBody>
        </p:sp>
        <p:sp>
          <p:nvSpPr>
            <p:cNvPr id="7" name="Скругленный прямоугольник 4"/>
            <p:cNvSpPr/>
            <p:nvPr/>
          </p:nvSpPr>
          <p:spPr>
            <a:xfrm>
              <a:off x="219442" y="1374840"/>
              <a:ext cx="1546284" cy="61964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6360" tIns="64770" rIns="86360" bIns="64770" numCol="1" spcCol="1270" anchor="ctr" anchorCtr="0">
              <a:noAutofit/>
            </a:bodyPr>
            <a:lstStyle/>
            <a:p>
              <a:pPr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4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6804248" y="2792589"/>
            <a:ext cx="2069618" cy="658201"/>
            <a:chOff x="200164" y="1355562"/>
            <a:chExt cx="1584840" cy="65820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200164" y="1355562"/>
              <a:ext cx="1584840" cy="658201"/>
            </a:xfrm>
            <a:prstGeom prst="roundRect">
              <a:avLst>
                <a:gd name="adj" fmla="val 1000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b="1" dirty="0" smtClean="0">
                  <a:solidFill>
                    <a:prstClr val="white"/>
                  </a:solidFill>
                  <a:latin typeface="Calibri"/>
                </a:rPr>
                <a:t>Математическое действие</a:t>
              </a:r>
              <a:endParaRPr lang="ru-RU" b="1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" name="Скругленный прямоугольник 4"/>
            <p:cNvSpPr/>
            <p:nvPr/>
          </p:nvSpPr>
          <p:spPr>
            <a:xfrm>
              <a:off x="219442" y="1374840"/>
              <a:ext cx="1546284" cy="61964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6360" tIns="64770" rIns="86360" bIns="64770" numCol="1" spcCol="1270" anchor="ctr" anchorCtr="0">
              <a:noAutofit/>
            </a:bodyPr>
            <a:lstStyle/>
            <a:p>
              <a:pPr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4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7236296" y="1772816"/>
            <a:ext cx="1645954" cy="935339"/>
            <a:chOff x="119772" y="1059146"/>
            <a:chExt cx="1645954" cy="935339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119772" y="1059146"/>
              <a:ext cx="1584840" cy="658201"/>
            </a:xfrm>
            <a:prstGeom prst="roundRect">
              <a:avLst>
                <a:gd name="adj" fmla="val 1000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b="1" dirty="0">
                  <a:solidFill>
                    <a:prstClr val="white"/>
                  </a:solidFill>
                  <a:latin typeface="Calibri"/>
                </a:rPr>
                <a:t>сторона горизонта</a:t>
              </a:r>
            </a:p>
          </p:txBody>
        </p:sp>
        <p:sp>
          <p:nvSpPr>
            <p:cNvPr id="13" name="Скругленный прямоугольник 4"/>
            <p:cNvSpPr/>
            <p:nvPr/>
          </p:nvSpPr>
          <p:spPr>
            <a:xfrm>
              <a:off x="219442" y="1374840"/>
              <a:ext cx="1546284" cy="61964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6360" tIns="64770" rIns="86360" bIns="64770" numCol="1" spcCol="1270" anchor="ctr" anchorCtr="0">
              <a:noAutofit/>
            </a:bodyPr>
            <a:lstStyle/>
            <a:p>
              <a:pPr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4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7308304" y="4725144"/>
            <a:ext cx="1584840" cy="658201"/>
            <a:chOff x="200164" y="1355562"/>
            <a:chExt cx="1584840" cy="65820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200164" y="1355562"/>
              <a:ext cx="1584840" cy="658201"/>
            </a:xfrm>
            <a:prstGeom prst="roundRect">
              <a:avLst>
                <a:gd name="adj" fmla="val 1000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b="1" dirty="0" smtClean="0">
                  <a:solidFill>
                    <a:prstClr val="white"/>
                  </a:solidFill>
                  <a:latin typeface="Calibri"/>
                </a:rPr>
                <a:t>сложение</a:t>
              </a:r>
              <a:endParaRPr lang="ru-RU" b="1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6" name="Скругленный прямоугольник 4"/>
            <p:cNvSpPr/>
            <p:nvPr/>
          </p:nvSpPr>
          <p:spPr>
            <a:xfrm>
              <a:off x="219442" y="1374840"/>
              <a:ext cx="1546284" cy="61964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6360" tIns="64770" rIns="86360" bIns="64770" numCol="1" spcCol="1270" anchor="ctr" anchorCtr="0">
              <a:noAutofit/>
            </a:bodyPr>
            <a:lstStyle/>
            <a:p>
              <a:pPr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4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7308304" y="5661248"/>
            <a:ext cx="1584840" cy="658201"/>
            <a:chOff x="200164" y="1355562"/>
            <a:chExt cx="1584840" cy="65820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200164" y="1355562"/>
              <a:ext cx="1584840" cy="658201"/>
            </a:xfrm>
            <a:prstGeom prst="roundRect">
              <a:avLst>
                <a:gd name="adj" fmla="val 1000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b="1" dirty="0">
                  <a:solidFill>
                    <a:prstClr val="white"/>
                  </a:solidFill>
                  <a:latin typeface="Calibri"/>
                </a:rPr>
                <a:t>север</a:t>
              </a:r>
            </a:p>
          </p:txBody>
        </p:sp>
        <p:sp>
          <p:nvSpPr>
            <p:cNvPr id="19" name="Скругленный прямоугольник 4"/>
            <p:cNvSpPr/>
            <p:nvPr/>
          </p:nvSpPr>
          <p:spPr>
            <a:xfrm>
              <a:off x="219442" y="1374840"/>
              <a:ext cx="1546284" cy="61964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6360" tIns="64770" rIns="86360" bIns="64770" numCol="1" spcCol="1270" anchor="ctr" anchorCtr="0">
              <a:noAutofit/>
            </a:bodyPr>
            <a:lstStyle/>
            <a:p>
              <a:pPr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4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4932040" y="1747546"/>
            <a:ext cx="1584840" cy="658201"/>
            <a:chOff x="200164" y="1355562"/>
            <a:chExt cx="1584840" cy="65820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200164" y="1355562"/>
              <a:ext cx="1584840" cy="658201"/>
            </a:xfrm>
            <a:prstGeom prst="roundRect">
              <a:avLst>
                <a:gd name="adj" fmla="val 1000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b="1" dirty="0">
                  <a:solidFill>
                    <a:prstClr val="white"/>
                  </a:solidFill>
                  <a:latin typeface="Calibri"/>
                </a:rPr>
                <a:t>водоем</a:t>
              </a:r>
            </a:p>
          </p:txBody>
        </p:sp>
        <p:sp>
          <p:nvSpPr>
            <p:cNvPr id="22" name="Скругленный прямоугольник 4"/>
            <p:cNvSpPr/>
            <p:nvPr/>
          </p:nvSpPr>
          <p:spPr>
            <a:xfrm>
              <a:off x="219442" y="1374840"/>
              <a:ext cx="1546284" cy="61964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6360" tIns="64770" rIns="86360" bIns="64770" numCol="1" spcCol="1270" anchor="ctr" anchorCtr="0">
              <a:noAutofit/>
            </a:bodyPr>
            <a:lstStyle/>
            <a:p>
              <a:pPr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4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4951318" y="2811867"/>
            <a:ext cx="1584840" cy="658201"/>
            <a:chOff x="200164" y="1355562"/>
            <a:chExt cx="1584840" cy="65820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200164" y="1355562"/>
              <a:ext cx="1584840" cy="658201"/>
            </a:xfrm>
            <a:prstGeom prst="roundRect">
              <a:avLst>
                <a:gd name="adj" fmla="val 1000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b="1" dirty="0" smtClean="0">
                  <a:solidFill>
                    <a:prstClr val="white"/>
                  </a:solidFill>
                  <a:latin typeface="Calibri"/>
                </a:rPr>
                <a:t>полезное </a:t>
              </a:r>
              <a:r>
                <a:rPr lang="ru-RU" b="1" dirty="0">
                  <a:solidFill>
                    <a:prstClr val="white"/>
                  </a:solidFill>
                  <a:latin typeface="Calibri"/>
                </a:rPr>
                <a:t>ископаемое</a:t>
              </a:r>
            </a:p>
          </p:txBody>
        </p:sp>
        <p:sp>
          <p:nvSpPr>
            <p:cNvPr id="25" name="Скругленный прямоугольник 4"/>
            <p:cNvSpPr/>
            <p:nvPr/>
          </p:nvSpPr>
          <p:spPr>
            <a:xfrm>
              <a:off x="219442" y="1374840"/>
              <a:ext cx="1546284" cy="61964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6360" tIns="64770" rIns="86360" bIns="64770" numCol="1" spcCol="1270" anchor="ctr" anchorCtr="0">
              <a:noAutofit/>
            </a:bodyPr>
            <a:lstStyle/>
            <a:p>
              <a:pPr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4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5436096" y="4293096"/>
            <a:ext cx="1584840" cy="658201"/>
            <a:chOff x="200164" y="1355562"/>
            <a:chExt cx="1584840" cy="65820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200164" y="1355562"/>
              <a:ext cx="1584840" cy="658201"/>
            </a:xfrm>
            <a:prstGeom prst="roundRect">
              <a:avLst>
                <a:gd name="adj" fmla="val 1000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b="1" dirty="0">
                  <a:solidFill>
                    <a:prstClr val="white"/>
                  </a:solidFill>
                  <a:latin typeface="Calibri"/>
                </a:rPr>
                <a:t>озеро</a:t>
              </a:r>
            </a:p>
          </p:txBody>
        </p:sp>
        <p:sp>
          <p:nvSpPr>
            <p:cNvPr id="28" name="Скругленный прямоугольник 4"/>
            <p:cNvSpPr/>
            <p:nvPr/>
          </p:nvSpPr>
          <p:spPr>
            <a:xfrm>
              <a:off x="219442" y="1374840"/>
              <a:ext cx="1546284" cy="61964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6360" tIns="64770" rIns="86360" bIns="64770" numCol="1" spcCol="1270" anchor="ctr" anchorCtr="0">
              <a:noAutofit/>
            </a:bodyPr>
            <a:lstStyle/>
            <a:p>
              <a:pPr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400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986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4114800" cy="45181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Группа 4"/>
          <p:cNvGrpSpPr/>
          <p:nvPr/>
        </p:nvGrpSpPr>
        <p:grpSpPr>
          <a:xfrm>
            <a:off x="7308304" y="3861048"/>
            <a:ext cx="1584840" cy="658201"/>
            <a:chOff x="200164" y="1355562"/>
            <a:chExt cx="1584840" cy="65820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200164" y="1355562"/>
              <a:ext cx="1584840" cy="658201"/>
            </a:xfrm>
            <a:prstGeom prst="roundRect">
              <a:avLst>
                <a:gd name="adj" fmla="val 1000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b="1">
                  <a:solidFill>
                    <a:prstClr val="white"/>
                  </a:solidFill>
                  <a:latin typeface="Calibri"/>
                </a:rPr>
                <a:t>прибор</a:t>
              </a:r>
              <a:endParaRPr lang="ru-RU" b="1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7" name="Скругленный прямоугольник 4"/>
            <p:cNvSpPr/>
            <p:nvPr/>
          </p:nvSpPr>
          <p:spPr>
            <a:xfrm>
              <a:off x="219442" y="1374840"/>
              <a:ext cx="1546284" cy="61964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6360" tIns="64770" rIns="86360" bIns="64770" numCol="1" spcCol="1270" anchor="ctr" anchorCtr="0">
              <a:noAutofit/>
            </a:bodyPr>
            <a:lstStyle/>
            <a:p>
              <a:pPr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4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5" name="Группа 7"/>
          <p:cNvGrpSpPr/>
          <p:nvPr/>
        </p:nvGrpSpPr>
        <p:grpSpPr>
          <a:xfrm>
            <a:off x="7308304" y="2852936"/>
            <a:ext cx="1584840" cy="658201"/>
            <a:chOff x="200164" y="1355562"/>
            <a:chExt cx="1584840" cy="65820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200164" y="1355562"/>
              <a:ext cx="1584840" cy="658201"/>
            </a:xfrm>
            <a:prstGeom prst="roundRect">
              <a:avLst>
                <a:gd name="adj" fmla="val 1000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b="1" dirty="0" smtClean="0">
                  <a:solidFill>
                    <a:prstClr val="white"/>
                  </a:solidFill>
                  <a:latin typeface="Calibri"/>
                </a:rPr>
                <a:t>явление </a:t>
              </a:r>
              <a:r>
                <a:rPr lang="ru-RU" b="1" dirty="0">
                  <a:solidFill>
                    <a:prstClr val="white"/>
                  </a:solidFill>
                  <a:latin typeface="Calibri"/>
                </a:rPr>
                <a:t>природы</a:t>
              </a:r>
            </a:p>
          </p:txBody>
        </p:sp>
        <p:sp>
          <p:nvSpPr>
            <p:cNvPr id="10" name="Скругленный прямоугольник 4"/>
            <p:cNvSpPr/>
            <p:nvPr/>
          </p:nvSpPr>
          <p:spPr>
            <a:xfrm>
              <a:off x="219442" y="1374840"/>
              <a:ext cx="1546284" cy="61964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6360" tIns="64770" rIns="86360" bIns="64770" numCol="1" spcCol="1270" anchor="ctr" anchorCtr="0">
              <a:noAutofit/>
            </a:bodyPr>
            <a:lstStyle/>
            <a:p>
              <a:pPr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4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8" name="Группа 10"/>
          <p:cNvGrpSpPr/>
          <p:nvPr/>
        </p:nvGrpSpPr>
        <p:grpSpPr>
          <a:xfrm>
            <a:off x="7236296" y="1772816"/>
            <a:ext cx="1645954" cy="935339"/>
            <a:chOff x="119772" y="1059146"/>
            <a:chExt cx="1645954" cy="935339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119772" y="1059146"/>
              <a:ext cx="1584840" cy="658201"/>
            </a:xfrm>
            <a:prstGeom prst="roundRect">
              <a:avLst>
                <a:gd name="adj" fmla="val 1000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b="1" dirty="0" smtClean="0">
                  <a:solidFill>
                    <a:prstClr val="white"/>
                  </a:solidFill>
                  <a:latin typeface="Calibri"/>
                </a:rPr>
                <a:t>таяние </a:t>
              </a:r>
              <a:r>
                <a:rPr lang="ru-RU" b="1" dirty="0">
                  <a:solidFill>
                    <a:prstClr val="white"/>
                  </a:solidFill>
                  <a:latin typeface="Calibri"/>
                </a:rPr>
                <a:t>льда</a:t>
              </a:r>
            </a:p>
          </p:txBody>
        </p:sp>
        <p:sp>
          <p:nvSpPr>
            <p:cNvPr id="13" name="Скругленный прямоугольник 4"/>
            <p:cNvSpPr/>
            <p:nvPr/>
          </p:nvSpPr>
          <p:spPr>
            <a:xfrm>
              <a:off x="219442" y="1374840"/>
              <a:ext cx="1546284" cy="61964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6360" tIns="64770" rIns="86360" bIns="64770" numCol="1" spcCol="1270" anchor="ctr" anchorCtr="0">
              <a:noAutofit/>
            </a:bodyPr>
            <a:lstStyle/>
            <a:p>
              <a:pPr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4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1" name="Группа 13"/>
          <p:cNvGrpSpPr/>
          <p:nvPr/>
        </p:nvGrpSpPr>
        <p:grpSpPr>
          <a:xfrm>
            <a:off x="7308304" y="4725144"/>
            <a:ext cx="1584840" cy="658201"/>
            <a:chOff x="200164" y="1355562"/>
            <a:chExt cx="1584840" cy="65820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200164" y="1355562"/>
              <a:ext cx="1584840" cy="658201"/>
            </a:xfrm>
            <a:prstGeom prst="roundRect">
              <a:avLst>
                <a:gd name="adj" fmla="val 1000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b="1" dirty="0">
                  <a:solidFill>
                    <a:prstClr val="white"/>
                  </a:solidFill>
                  <a:latin typeface="Calibri"/>
                </a:rPr>
                <a:t>компас</a:t>
              </a:r>
            </a:p>
          </p:txBody>
        </p:sp>
        <p:sp>
          <p:nvSpPr>
            <p:cNvPr id="16" name="Скругленный прямоугольник 4"/>
            <p:cNvSpPr/>
            <p:nvPr/>
          </p:nvSpPr>
          <p:spPr>
            <a:xfrm>
              <a:off x="219442" y="1374840"/>
              <a:ext cx="1546284" cy="61964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6360" tIns="64770" rIns="86360" bIns="64770" numCol="1" spcCol="1270" anchor="ctr" anchorCtr="0">
              <a:noAutofit/>
            </a:bodyPr>
            <a:lstStyle/>
            <a:p>
              <a:pPr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4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4" name="Группа 16"/>
          <p:cNvGrpSpPr/>
          <p:nvPr/>
        </p:nvGrpSpPr>
        <p:grpSpPr>
          <a:xfrm>
            <a:off x="7308304" y="5661248"/>
            <a:ext cx="1584840" cy="658201"/>
            <a:chOff x="200164" y="1355562"/>
            <a:chExt cx="1584840" cy="65820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200164" y="1355562"/>
              <a:ext cx="1584840" cy="658201"/>
            </a:xfrm>
            <a:prstGeom prst="roundRect">
              <a:avLst>
                <a:gd name="adj" fmla="val 1000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b="1" dirty="0">
                  <a:solidFill>
                    <a:prstClr val="white"/>
                  </a:solidFill>
                  <a:latin typeface="Calibri"/>
                </a:rPr>
                <a:t>кукуруза</a:t>
              </a:r>
            </a:p>
          </p:txBody>
        </p:sp>
        <p:sp>
          <p:nvSpPr>
            <p:cNvPr id="19" name="Скругленный прямоугольник 4"/>
            <p:cNvSpPr/>
            <p:nvPr/>
          </p:nvSpPr>
          <p:spPr>
            <a:xfrm>
              <a:off x="219442" y="1374840"/>
              <a:ext cx="1546284" cy="61964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6360" tIns="64770" rIns="86360" bIns="64770" numCol="1" spcCol="1270" anchor="ctr" anchorCtr="0">
              <a:noAutofit/>
            </a:bodyPr>
            <a:lstStyle/>
            <a:p>
              <a:pPr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4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7" name="Группа 19"/>
          <p:cNvGrpSpPr/>
          <p:nvPr/>
        </p:nvGrpSpPr>
        <p:grpSpPr>
          <a:xfrm>
            <a:off x="5436096" y="2132856"/>
            <a:ext cx="1584840" cy="854947"/>
            <a:chOff x="200164" y="1139538"/>
            <a:chExt cx="1584840" cy="8549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200164" y="1139538"/>
              <a:ext cx="1584840" cy="658201"/>
            </a:xfrm>
            <a:prstGeom prst="roundRect">
              <a:avLst>
                <a:gd name="adj" fmla="val 1000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b="1" dirty="0" smtClean="0">
                  <a:solidFill>
                    <a:prstClr val="white"/>
                  </a:solidFill>
                  <a:latin typeface="Calibri"/>
                </a:rPr>
                <a:t>злаки</a:t>
              </a:r>
              <a:endParaRPr lang="ru-RU" b="1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2" name="Скругленный прямоугольник 4"/>
            <p:cNvSpPr/>
            <p:nvPr/>
          </p:nvSpPr>
          <p:spPr>
            <a:xfrm>
              <a:off x="219442" y="1374840"/>
              <a:ext cx="1546284" cy="61964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6360" tIns="64770" rIns="86360" bIns="64770" numCol="1" spcCol="1270" anchor="ctr" anchorCtr="0">
              <a:noAutofit/>
            </a:bodyPr>
            <a:lstStyle/>
            <a:p>
              <a:pPr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4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0" name="Группа 22"/>
          <p:cNvGrpSpPr/>
          <p:nvPr/>
        </p:nvGrpSpPr>
        <p:grpSpPr>
          <a:xfrm>
            <a:off x="5436096" y="3140968"/>
            <a:ext cx="1584840" cy="658201"/>
            <a:chOff x="200164" y="1355562"/>
            <a:chExt cx="1584840" cy="65820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200164" y="1355562"/>
              <a:ext cx="1584840" cy="658201"/>
            </a:xfrm>
            <a:prstGeom prst="roundRect">
              <a:avLst>
                <a:gd name="adj" fmla="val 1000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b="1" dirty="0" smtClean="0">
                  <a:solidFill>
                    <a:prstClr val="white"/>
                  </a:solidFill>
                  <a:latin typeface="Calibri"/>
                </a:rPr>
                <a:t>единица </a:t>
              </a:r>
              <a:r>
                <a:rPr lang="ru-RU" b="1" dirty="0">
                  <a:solidFill>
                    <a:prstClr val="white"/>
                  </a:solidFill>
                  <a:latin typeface="Calibri"/>
                </a:rPr>
                <a:t>времени</a:t>
              </a:r>
            </a:p>
          </p:txBody>
        </p:sp>
        <p:sp>
          <p:nvSpPr>
            <p:cNvPr id="25" name="Скругленный прямоугольник 4"/>
            <p:cNvSpPr/>
            <p:nvPr/>
          </p:nvSpPr>
          <p:spPr>
            <a:xfrm>
              <a:off x="219442" y="1374840"/>
              <a:ext cx="1546284" cy="61964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6360" tIns="64770" rIns="86360" bIns="64770" numCol="1" spcCol="1270" anchor="ctr" anchorCtr="0">
              <a:noAutofit/>
            </a:bodyPr>
            <a:lstStyle/>
            <a:p>
              <a:pPr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4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3" name="Группа 25"/>
          <p:cNvGrpSpPr/>
          <p:nvPr/>
        </p:nvGrpSpPr>
        <p:grpSpPr>
          <a:xfrm>
            <a:off x="5436096" y="4293096"/>
            <a:ext cx="1584840" cy="658201"/>
            <a:chOff x="200164" y="1355562"/>
            <a:chExt cx="1584840" cy="65820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200164" y="1355562"/>
              <a:ext cx="1584840" cy="658201"/>
            </a:xfrm>
            <a:prstGeom prst="roundRect">
              <a:avLst>
                <a:gd name="adj" fmla="val 1000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b="1" dirty="0">
                  <a:solidFill>
                    <a:prstClr val="white"/>
                  </a:solidFill>
                  <a:latin typeface="Calibri"/>
                </a:rPr>
                <a:t>минута</a:t>
              </a:r>
            </a:p>
          </p:txBody>
        </p:sp>
        <p:sp>
          <p:nvSpPr>
            <p:cNvPr id="28" name="Скругленный прямоугольник 4"/>
            <p:cNvSpPr/>
            <p:nvPr/>
          </p:nvSpPr>
          <p:spPr>
            <a:xfrm>
              <a:off x="219442" y="1374840"/>
              <a:ext cx="1546284" cy="61964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6360" tIns="64770" rIns="86360" bIns="64770" numCol="1" spcCol="1270" anchor="ctr" anchorCtr="0">
              <a:noAutofit/>
            </a:bodyPr>
            <a:lstStyle/>
            <a:p>
              <a:pPr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400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355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507288" cy="115212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 smtClean="0">
                <a:solidFill>
                  <a:schemeClr val="tx1"/>
                </a:solidFill>
              </a:rPr>
              <a:t> Определи  общие и частые понятия,  напиши в кружочках правильный ответ</a:t>
            </a:r>
            <a:r>
              <a:rPr lang="ru-RU" sz="20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63688" y="1916832"/>
            <a:ext cx="2088232" cy="79208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prstClr val="white"/>
                </a:solidFill>
              </a:rPr>
              <a:t>Растение</a:t>
            </a:r>
          </a:p>
        </p:txBody>
      </p:sp>
      <p:sp>
        <p:nvSpPr>
          <p:cNvPr id="5" name="Овал 4"/>
          <p:cNvSpPr/>
          <p:nvPr/>
        </p:nvSpPr>
        <p:spPr>
          <a:xfrm>
            <a:off x="3563888" y="1556792"/>
            <a:ext cx="648072" cy="57606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16016" y="1916832"/>
            <a:ext cx="2088232" cy="79208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prstClr val="white"/>
                </a:solidFill>
              </a:rPr>
              <a:t>Дерево</a:t>
            </a:r>
          </a:p>
        </p:txBody>
      </p:sp>
      <p:sp>
        <p:nvSpPr>
          <p:cNvPr id="7" name="Овал 6"/>
          <p:cNvSpPr/>
          <p:nvPr/>
        </p:nvSpPr>
        <p:spPr>
          <a:xfrm>
            <a:off x="6588224" y="1628800"/>
            <a:ext cx="648072" cy="57606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63688" y="3284984"/>
            <a:ext cx="2088232" cy="79208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prstClr val="white"/>
                </a:solidFill>
              </a:rPr>
              <a:t>Мальчик</a:t>
            </a:r>
          </a:p>
        </p:txBody>
      </p:sp>
      <p:sp>
        <p:nvSpPr>
          <p:cNvPr id="10" name="Овал 9"/>
          <p:cNvSpPr/>
          <p:nvPr/>
        </p:nvSpPr>
        <p:spPr>
          <a:xfrm>
            <a:off x="3635896" y="2924944"/>
            <a:ext cx="648072" cy="57606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16016" y="3284984"/>
            <a:ext cx="2088232" cy="79208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prstClr val="white"/>
                </a:solidFill>
              </a:rPr>
              <a:t>Ребенок</a:t>
            </a:r>
          </a:p>
        </p:txBody>
      </p:sp>
      <p:sp>
        <p:nvSpPr>
          <p:cNvPr id="13" name="Овал 12"/>
          <p:cNvSpPr/>
          <p:nvPr/>
        </p:nvSpPr>
        <p:spPr>
          <a:xfrm>
            <a:off x="6660232" y="2996952"/>
            <a:ext cx="648072" cy="57606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763688" y="4653136"/>
            <a:ext cx="2088232" cy="79208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prstClr val="white"/>
                </a:solidFill>
              </a:rPr>
              <a:t>Глаз</a:t>
            </a:r>
          </a:p>
        </p:txBody>
      </p:sp>
      <p:sp>
        <p:nvSpPr>
          <p:cNvPr id="15" name="Овал 14"/>
          <p:cNvSpPr/>
          <p:nvPr/>
        </p:nvSpPr>
        <p:spPr>
          <a:xfrm>
            <a:off x="3635896" y="4293096"/>
            <a:ext cx="648072" cy="57606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716016" y="4653136"/>
            <a:ext cx="2088232" cy="79208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prstClr val="white"/>
                </a:solidFill>
              </a:rPr>
              <a:t>Орган чувств</a:t>
            </a:r>
          </a:p>
        </p:txBody>
      </p:sp>
      <p:sp>
        <p:nvSpPr>
          <p:cNvPr id="18" name="Овал 17"/>
          <p:cNvSpPr/>
          <p:nvPr/>
        </p:nvSpPr>
        <p:spPr>
          <a:xfrm>
            <a:off x="6588224" y="4293096"/>
            <a:ext cx="648072" cy="57606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763688" y="5949280"/>
            <a:ext cx="2088232" cy="79208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prstClr val="white"/>
                </a:solidFill>
              </a:rPr>
              <a:t>Часть суток</a:t>
            </a:r>
          </a:p>
        </p:txBody>
      </p:sp>
      <p:sp>
        <p:nvSpPr>
          <p:cNvPr id="20" name="Овал 19"/>
          <p:cNvSpPr/>
          <p:nvPr/>
        </p:nvSpPr>
        <p:spPr>
          <a:xfrm>
            <a:off x="3635896" y="5661248"/>
            <a:ext cx="648072" cy="57606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716016" y="5949280"/>
            <a:ext cx="2088232" cy="79208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prstClr val="white"/>
                </a:solidFill>
              </a:rPr>
              <a:t>Вечер</a:t>
            </a:r>
          </a:p>
        </p:txBody>
      </p:sp>
      <p:sp>
        <p:nvSpPr>
          <p:cNvPr id="23" name="Овал 22"/>
          <p:cNvSpPr/>
          <p:nvPr/>
        </p:nvSpPr>
        <p:spPr>
          <a:xfrm>
            <a:off x="6660232" y="5589240"/>
            <a:ext cx="648072" cy="57606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17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58204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Составь из слогов слова. К получившейся паре понятий подбери обобщающее слово.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2000240"/>
            <a:ext cx="121444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7030A0"/>
                </a:solidFill>
              </a:rPr>
              <a:t>же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00430" y="2071678"/>
            <a:ext cx="121444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7030A0"/>
                </a:solidFill>
              </a:rPr>
              <a:t>вы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143108" y="3571876"/>
            <a:ext cx="121444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7030A0"/>
                </a:solidFill>
              </a:rPr>
              <a:t>сло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715008" y="2714620"/>
            <a:ext cx="121444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7030A0"/>
                </a:solidFill>
              </a:rPr>
              <a:t>ни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85786" y="4857760"/>
            <a:ext cx="121444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7030A0"/>
                </a:solidFill>
              </a:rPr>
              <a:t>ни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4214818"/>
            <a:ext cx="121444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7030A0"/>
                </a:solidFill>
              </a:rPr>
              <a:t>та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858016" y="4857760"/>
            <a:ext cx="121444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7030A0"/>
                </a:solidFill>
              </a:rPr>
              <a:t>е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143768" y="1785926"/>
            <a:ext cx="121444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7030A0"/>
                </a:solidFill>
              </a:rPr>
              <a:t>е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571868" y="5572140"/>
            <a:ext cx="121444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7030A0"/>
                </a:solidFill>
              </a:rPr>
              <a:t>чи</a:t>
            </a:r>
          </a:p>
        </p:txBody>
      </p:sp>
    </p:spTree>
    <p:extLst>
      <p:ext uri="{BB962C8B-B14F-4D97-AF65-F5344CB8AC3E}">
        <p14:creationId xmlns:p14="http://schemas.microsoft.com/office/powerpoint/2010/main" val="346794242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92696"/>
            <a:ext cx="7851648" cy="50405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 Распредели понятия от общего к частному по порядку. </a:t>
            </a: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979712" y="1412776"/>
          <a:ext cx="4824536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664755" y="4437112"/>
            <a:ext cx="1457502" cy="1349490"/>
            <a:chOff x="-72008" y="806489"/>
            <a:chExt cx="1457502" cy="1349490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-72008" y="806489"/>
              <a:ext cx="1447360" cy="12673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>
                <a:solidFill>
                  <a:prstClr val="white"/>
                </a:solidFill>
              </a:endParaRPr>
            </a:p>
            <a:p>
              <a:r>
                <a:rPr lang="ru-RU" sz="2000" b="1" dirty="0">
                  <a:solidFill>
                    <a:prstClr val="white"/>
                  </a:solidFill>
                </a:rPr>
                <a:t>топливо</a:t>
              </a:r>
            </a:p>
          </p:txBody>
        </p:sp>
        <p:sp>
          <p:nvSpPr>
            <p:cNvPr id="8" name="Скругленный прямоугольник 4"/>
            <p:cNvSpPr/>
            <p:nvPr/>
          </p:nvSpPr>
          <p:spPr>
            <a:xfrm>
              <a:off x="61866" y="1012371"/>
              <a:ext cx="1323628" cy="11436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1930" tIns="201930" rIns="201930" bIns="201930" numCol="1" spcCol="1270" anchor="ctr" anchorCtr="0">
              <a:noAutofit/>
            </a:bodyPr>
            <a:lstStyle/>
            <a:p>
              <a:pPr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3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3059832" y="4642994"/>
            <a:ext cx="1944216" cy="1503648"/>
            <a:chOff x="-72008" y="806489"/>
            <a:chExt cx="1457502" cy="1349490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-72008" y="806489"/>
              <a:ext cx="1447360" cy="12673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b="1" dirty="0">
                  <a:solidFill>
                    <a:prstClr val="white"/>
                  </a:solidFill>
                </a:rPr>
                <a:t>Полезное </a:t>
              </a:r>
              <a:r>
                <a:rPr lang="ru-RU" b="1" dirty="0" smtClean="0">
                  <a:solidFill>
                    <a:prstClr val="white"/>
                  </a:solidFill>
                </a:rPr>
                <a:t>ископаемое</a:t>
              </a:r>
              <a:endParaRPr lang="ru-RU" b="1" dirty="0">
                <a:solidFill>
                  <a:prstClr val="white"/>
                </a:solidFill>
              </a:endParaRPr>
            </a:p>
          </p:txBody>
        </p:sp>
        <p:sp>
          <p:nvSpPr>
            <p:cNvPr id="11" name="Скругленный прямоугольник 4"/>
            <p:cNvSpPr/>
            <p:nvPr/>
          </p:nvSpPr>
          <p:spPr>
            <a:xfrm>
              <a:off x="61866" y="1012371"/>
              <a:ext cx="1323628" cy="11436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1930" tIns="201930" rIns="201930" bIns="201930" numCol="1" spcCol="1270" anchor="ctr" anchorCtr="0">
              <a:noAutofit/>
            </a:bodyPr>
            <a:lstStyle/>
            <a:p>
              <a:pPr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3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5497962" y="4163482"/>
            <a:ext cx="2109174" cy="1983160"/>
            <a:chOff x="61866" y="172819"/>
            <a:chExt cx="2109174" cy="1983160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723680" y="172819"/>
              <a:ext cx="1447360" cy="12673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ru-RU" dirty="0">
                  <a:solidFill>
                    <a:prstClr val="white"/>
                  </a:solidFill>
                </a:rPr>
                <a:t> </a:t>
              </a:r>
            </a:p>
            <a:p>
              <a:pPr algn="ctr"/>
              <a:r>
                <a:rPr lang="ru-RU" sz="2000" b="1" dirty="0">
                  <a:solidFill>
                    <a:prstClr val="white"/>
                  </a:solidFill>
                </a:rPr>
                <a:t>нефть</a:t>
              </a:r>
            </a:p>
          </p:txBody>
        </p:sp>
        <p:sp>
          <p:nvSpPr>
            <p:cNvPr id="14" name="Скругленный прямоугольник 4"/>
            <p:cNvSpPr/>
            <p:nvPr/>
          </p:nvSpPr>
          <p:spPr>
            <a:xfrm>
              <a:off x="61866" y="1012371"/>
              <a:ext cx="1323628" cy="11436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1930" tIns="201930" rIns="201930" bIns="201930" numCol="1" spcCol="1270" anchor="ctr" anchorCtr="0">
              <a:noAutofit/>
            </a:bodyPr>
            <a:lstStyle/>
            <a:p>
              <a:pPr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300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481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Поток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86</TotalTime>
  <Words>265</Words>
  <Application>Microsoft Office PowerPoint</Application>
  <PresentationFormat>Экран (4:3)</PresentationFormat>
  <Paragraphs>153</Paragraphs>
  <Slides>21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Исполнительная</vt:lpstr>
      <vt:lpstr>Поток</vt:lpstr>
      <vt:lpstr>1_Поток</vt:lpstr>
      <vt:lpstr>Эркер</vt:lpstr>
      <vt:lpstr>2_Поток</vt:lpstr>
      <vt:lpstr>Развитие мыслительной деятельности у учащихся с ЗПР и НОДА</vt:lpstr>
      <vt:lpstr>Презентация PowerPoint</vt:lpstr>
      <vt:lpstr>Презентация PowerPoint</vt:lpstr>
      <vt:lpstr>Презентация PowerPoint</vt:lpstr>
      <vt:lpstr> Распредели  карточки с о словами на 2 столбика: в левый столбик прикрепи карточку с общим понятием, а в правый столбик карточку с частным понятием.</vt:lpstr>
      <vt:lpstr>Презентация PowerPoint</vt:lpstr>
      <vt:lpstr> Определи  общие и частые понятия,  напиши в кружочках правильный ответ.</vt:lpstr>
      <vt:lpstr>Составь из слогов слова. К получившейся паре понятий подбери обобщающее слово.</vt:lpstr>
      <vt:lpstr> Распредели понятия от общего к частному по порядку. </vt:lpstr>
      <vt:lpstr> </vt:lpstr>
      <vt:lpstr> </vt:lpstr>
      <vt:lpstr> Подбери частное понятие.</vt:lpstr>
      <vt:lpstr>Презентация PowerPoint</vt:lpstr>
      <vt:lpstr>Презентация PowerPoint</vt:lpstr>
      <vt:lpstr>1. Подбери к понятию, обозначающему целое его составляющие части.</vt:lpstr>
      <vt:lpstr>Презентация PowerPoint</vt:lpstr>
      <vt:lpstr>1. Подумай, какое обобщающее слово можно подобрать к  парам понятий. Запиши его в правом столбике.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по развитию мыслительной деятельности у учащихся с ЗПР</dc:title>
  <dc:creator>user</dc:creator>
  <cp:lastModifiedBy>user</cp:lastModifiedBy>
  <cp:revision>9</cp:revision>
  <dcterms:created xsi:type="dcterms:W3CDTF">2022-02-16T11:54:27Z</dcterms:created>
  <dcterms:modified xsi:type="dcterms:W3CDTF">2022-06-01T08:15:57Z</dcterms:modified>
</cp:coreProperties>
</file>