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66" r:id="rId12"/>
    <p:sldId id="270" r:id="rId13"/>
    <p:sldId id="267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9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8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6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6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7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5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3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8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7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1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5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2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8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BE313B-CB24-429A-86CD-43BE775DB006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6F840E-8EB7-4F00-A811-FBCE21FC6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2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100" y="512231"/>
            <a:ext cx="11645900" cy="151553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вадцать седьмое февраля.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1400" y="4038600"/>
            <a:ext cx="5507567" cy="1612900"/>
          </a:xfrm>
        </p:spPr>
        <p:txBody>
          <a:bodyPr>
            <a:noAutofit/>
          </a:bodyPr>
          <a:lstStyle/>
          <a:p>
            <a:endParaRPr lang="ru-RU" sz="8000" dirty="0"/>
          </a:p>
        </p:txBody>
      </p:sp>
      <p:pic>
        <p:nvPicPr>
          <p:cNvPr id="1028" name="Picture 4" descr="http://static.ozone.ru/multimedia/1005460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236831"/>
            <a:ext cx="3038475" cy="39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72440"/>
            <a:ext cx="9601196" cy="123444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bg1"/>
                </a:solidFill>
                <a:latin typeface="Gabriola" panose="04040605051002020D02" pitchFamily="82" charset="0"/>
              </a:rPr>
              <a:t>1 ряд. </a:t>
            </a:r>
            <a:r>
              <a:rPr lang="ru-RU" sz="49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Составьте </a:t>
            </a:r>
            <a:r>
              <a:rPr lang="ru-RU" sz="4900" dirty="0">
                <a:solidFill>
                  <a:schemeClr val="bg1"/>
                </a:solidFill>
                <a:latin typeface="Gabriola" panose="04040605051002020D02" pitchFamily="82" charset="0"/>
              </a:rPr>
              <a:t>правила поведения в </a:t>
            </a:r>
            <a:r>
              <a:rPr lang="ru-RU" sz="49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школе.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42160"/>
            <a:ext cx="8244839" cy="3855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100" dirty="0" smtClean="0">
                <a:solidFill>
                  <a:schemeClr val="bg1"/>
                </a:solidFill>
              </a:rPr>
              <a:t>За </a:t>
            </a:r>
            <a:r>
              <a:rPr lang="ru-RU" sz="5100" dirty="0">
                <a:solidFill>
                  <a:schemeClr val="bg1"/>
                </a:solidFill>
              </a:rPr>
              <a:t>партой   </a:t>
            </a:r>
            <a:r>
              <a:rPr lang="ru-RU" sz="5100" dirty="0" smtClean="0">
                <a:solidFill>
                  <a:schemeClr val="bg1"/>
                </a:solidFill>
              </a:rPr>
              <a:t>не лежи</a:t>
            </a:r>
            <a:r>
              <a:rPr lang="ru-RU" sz="51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1"/>
                </a:solidFill>
              </a:rPr>
              <a:t>На уроках  </a:t>
            </a:r>
            <a:r>
              <a:rPr lang="ru-RU" sz="5100" dirty="0" smtClean="0">
                <a:solidFill>
                  <a:schemeClr val="bg1"/>
                </a:solidFill>
              </a:rPr>
              <a:t>не </a:t>
            </a:r>
            <a:r>
              <a:rPr lang="ru-RU" sz="5100" dirty="0">
                <a:solidFill>
                  <a:schemeClr val="bg1"/>
                </a:solidFill>
              </a:rPr>
              <a:t>кричи. 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1"/>
                </a:solidFill>
              </a:rPr>
              <a:t>Взрослых   </a:t>
            </a:r>
            <a:r>
              <a:rPr lang="ru-RU" sz="5100" dirty="0" smtClean="0">
                <a:solidFill>
                  <a:schemeClr val="bg1"/>
                </a:solidFill>
              </a:rPr>
              <a:t>не перебивай.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bg1"/>
                </a:solidFill>
              </a:rPr>
              <a:t>На уроках    отвечай.</a:t>
            </a:r>
            <a:endParaRPr lang="ru-RU" sz="51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95520" y="276606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95520" y="462534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3600" y="371094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4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768838" cy="11125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2 ряд. Вставь в предложения частицу   Не, только там, где это необходимо.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пошел в лес за земляникой и ____ заблудился. Он ___ мог найти дорогу, ____ знал в какую сторону идти. Ему было очень___ страшно.</a:t>
            </a:r>
          </a:p>
        </p:txBody>
      </p:sp>
    </p:spTree>
    <p:extLst>
      <p:ext uri="{BB962C8B-B14F-4D97-AF65-F5344CB8AC3E}">
        <p14:creationId xmlns:p14="http://schemas.microsoft.com/office/powerpoint/2010/main" val="20169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768838" cy="11125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2 ряд. Вставь в предложения частицу   Не, только там, где это необходимо.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пошел в лес за земляникой и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заблудился. Он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найти дорогу,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знал в какую сторону идти. Ему было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7280" y="471678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08040" y="390906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3 ряд. Дополните пословицы.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556932"/>
            <a:ext cx="1176528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Ошибается тот, кто ничего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делает.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любит трудиться, тому без дела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сидится.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бояться – в лес ____ ходить.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abriola" panose="04040605051002020D02" pitchFamily="82" charset="0"/>
              </a:rPr>
              <a:t>3 ряд. Дополните пословицы.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556932"/>
            <a:ext cx="1176528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Ошибается тот, кто ничего 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делает.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любит трудиться, тому без дела 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сидится.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бояться – в лес 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ходить.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95820" y="320802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550400" y="421640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71920" y="502158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2" y="509692"/>
            <a:ext cx="9601196" cy="1303867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Gabriola" panose="04040605051002020D02" pitchFamily="82" charset="0"/>
              </a:rPr>
              <a:t>Дополни предложения: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3559"/>
            <a:ext cx="9601196" cy="4404361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Сегодня </a:t>
            </a:r>
            <a:r>
              <a:rPr lang="ru-RU" sz="5400" dirty="0">
                <a:solidFill>
                  <a:schemeClr val="bg1"/>
                </a:solidFill>
              </a:rPr>
              <a:t>я узнал….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Я </a:t>
            </a:r>
            <a:r>
              <a:rPr lang="ru-RU" sz="5400" dirty="0">
                <a:solidFill>
                  <a:schemeClr val="bg1"/>
                </a:solidFill>
              </a:rPr>
              <a:t>понял, что….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>
                <a:solidFill>
                  <a:schemeClr val="bg1"/>
                </a:solidFill>
              </a:rPr>
              <a:t>Я научился….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Мне </a:t>
            </a:r>
            <a:r>
              <a:rPr lang="ru-RU" sz="5400" dirty="0">
                <a:solidFill>
                  <a:schemeClr val="bg1"/>
                </a:solidFill>
              </a:rPr>
              <a:t>было </a:t>
            </a:r>
            <a:r>
              <a:rPr lang="ru-RU" sz="5400" dirty="0" smtClean="0">
                <a:solidFill>
                  <a:schemeClr val="bg1"/>
                </a:solidFill>
              </a:rPr>
              <a:t>трудно…..</a:t>
            </a:r>
            <a:endParaRPr lang="ru-RU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057" y="1043092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4.infourok.ru/uploads/ex/0928/0000f387-b2c33299/hello_html_m23ad793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685801"/>
            <a:ext cx="5440680" cy="519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62" y="712105"/>
            <a:ext cx="5789075" cy="12808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Тема урока: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399" y="22733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Написание частицы НЕ со словами, называющими действия.</a:t>
            </a:r>
            <a:endParaRPr lang="ru-RU" sz="6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35" y="763810"/>
            <a:ext cx="5484275" cy="12808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Цель урока: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700" y="2425700"/>
            <a:ext cx="788511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Я узнаю……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Я буду учиться……</a:t>
            </a:r>
            <a:endParaRPr lang="ru-RU" sz="72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2556932"/>
            <a:ext cx="1146810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Торопись, ленись, скучай!</a:t>
            </a:r>
            <a:endParaRPr lang="ru-RU" sz="7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12700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910" y="1651000"/>
            <a:ext cx="11404600" cy="15748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(Не)торопись, (не)ленись,(не)скучай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5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7400" y="3403600"/>
            <a:ext cx="11404600" cy="157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торопись, не ленись, не скучай!</a:t>
            </a:r>
          </a:p>
          <a:p>
            <a:endParaRPr lang="ru-RU" sz="5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25600" y="438150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03733" y="438150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61310" y="438150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21336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2" y="491067"/>
            <a:ext cx="9601196" cy="7433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Упражнение № 67.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1036320"/>
            <a:ext cx="10424157" cy="5455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</a:rPr>
              <a:t>нивая ко</a:t>
            </a:r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r>
              <a:rPr lang="ru-RU" sz="3200" b="1" dirty="0" smtClean="0">
                <a:solidFill>
                  <a:schemeClr val="bg1"/>
                </a:solidFill>
              </a:rPr>
              <a:t>ка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Не ловит мышей.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</a:rPr>
              <a:t>нивый мальчи</a:t>
            </a:r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r>
              <a:rPr lang="ru-RU" sz="3200" b="1" dirty="0" smtClean="0">
                <a:solidFill>
                  <a:schemeClr val="bg1"/>
                </a:solidFill>
              </a:rPr>
              <a:t>ка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Не моет ушей.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</a:rPr>
              <a:t>нивая мы</a:t>
            </a:r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r>
              <a:rPr lang="ru-RU" sz="3200" b="1" dirty="0" smtClean="0">
                <a:solidFill>
                  <a:schemeClr val="bg1"/>
                </a:solidFill>
              </a:rPr>
              <a:t>ка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Не выроет норку.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</a:rPr>
              <a:t>нивый мальчи</a:t>
            </a:r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r>
              <a:rPr lang="ru-RU" sz="3200" b="1" dirty="0" smtClean="0">
                <a:solidFill>
                  <a:schemeClr val="bg1"/>
                </a:solidFill>
              </a:rPr>
              <a:t>ка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Не любит уборку.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1532" y="224790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11532" y="360426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11532" y="489966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0574" y="6225540"/>
            <a:ext cx="7239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jTtlW_-cZI0/Us859uXvEOI/AAAAAAAAAg0/DnvOFz8I_wo/s1600/12908061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" b="10584"/>
          <a:stretch/>
        </p:blipFill>
        <p:spPr bwMode="auto">
          <a:xfrm>
            <a:off x="0" y="0"/>
            <a:ext cx="12370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72440"/>
            <a:ext cx="9601196" cy="1402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1 ряд.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Составьте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правила поведения в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школе.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84960"/>
            <a:ext cx="7208519" cy="3794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100" dirty="0" smtClean="0">
                <a:solidFill>
                  <a:schemeClr val="bg1"/>
                </a:solidFill>
              </a:rPr>
              <a:t>За </a:t>
            </a:r>
            <a:r>
              <a:rPr lang="ru-RU" sz="5100" dirty="0">
                <a:solidFill>
                  <a:schemeClr val="bg1"/>
                </a:solidFill>
              </a:rPr>
              <a:t>партой  </a:t>
            </a:r>
            <a:r>
              <a:rPr lang="ru-RU" sz="5100" dirty="0" smtClean="0">
                <a:solidFill>
                  <a:schemeClr val="bg1"/>
                </a:solidFill>
              </a:rPr>
              <a:t>____ лежи</a:t>
            </a:r>
            <a:r>
              <a:rPr lang="ru-RU" sz="51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1"/>
                </a:solidFill>
              </a:rPr>
              <a:t>На уроках  </a:t>
            </a:r>
            <a:r>
              <a:rPr lang="ru-RU" sz="5100" dirty="0" smtClean="0">
                <a:solidFill>
                  <a:schemeClr val="bg1"/>
                </a:solidFill>
              </a:rPr>
              <a:t>____ </a:t>
            </a:r>
            <a:r>
              <a:rPr lang="ru-RU" sz="5100" dirty="0">
                <a:solidFill>
                  <a:schemeClr val="bg1"/>
                </a:solidFill>
              </a:rPr>
              <a:t>кричи. 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1"/>
                </a:solidFill>
              </a:rPr>
              <a:t>Взрослых   </a:t>
            </a:r>
            <a:r>
              <a:rPr lang="ru-RU" sz="5100" dirty="0" smtClean="0">
                <a:solidFill>
                  <a:schemeClr val="bg1"/>
                </a:solidFill>
              </a:rPr>
              <a:t>____ перебивай.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bg1"/>
                </a:solidFill>
              </a:rPr>
              <a:t>На уроках   ____отвечай.</a:t>
            </a:r>
            <a:endParaRPr lang="ru-RU" sz="51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3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302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Gabriola</vt:lpstr>
      <vt:lpstr>Garamond</vt:lpstr>
      <vt:lpstr>Times New Roman</vt:lpstr>
      <vt:lpstr>Натуральные материалы</vt:lpstr>
      <vt:lpstr> Двадцать седьмое февраля.</vt:lpstr>
      <vt:lpstr>Тема урока: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№ 67.</vt:lpstr>
      <vt:lpstr>1 ряд. Составьте правила поведения в школе. </vt:lpstr>
      <vt:lpstr>1 ряд. Составьте правила поведения в школе. </vt:lpstr>
      <vt:lpstr>2 ряд. Вставь в предложения частицу   Не, только там, где это необходимо.</vt:lpstr>
      <vt:lpstr>2 ряд. Вставь в предложения частицу   Не, только там, где это необходимо.</vt:lpstr>
      <vt:lpstr>3 ряд. Дополните пословицы.</vt:lpstr>
      <vt:lpstr>3 ряд. Дополните пословицы.</vt:lpstr>
      <vt:lpstr>Дополни предложения: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февраля.</dc:title>
  <dc:creator>Екатерина</dc:creator>
  <cp:lastModifiedBy>Екатерина</cp:lastModifiedBy>
  <cp:revision>7</cp:revision>
  <dcterms:created xsi:type="dcterms:W3CDTF">2018-02-25T17:05:02Z</dcterms:created>
  <dcterms:modified xsi:type="dcterms:W3CDTF">2018-02-25T18:07:38Z</dcterms:modified>
</cp:coreProperties>
</file>