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7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63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7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6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8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2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3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8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1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7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2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1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65E982-8E05-4DD8-B06E-1588545CCF1B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88EBF7-AD9B-4B1A-A344-53F24A70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wma"/><Relationship Id="rId7" Type="http://schemas.openxmlformats.org/officeDocument/2006/relationships/image" Target="../media/image10.jp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45BE06-44BD-4EA0-98E5-E52325EEE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933029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Обучающее изложение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«Медвежонок»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4A2703-796F-4EDC-A4C9-AC95834D7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55"/>
    </mc:Choice>
    <mc:Fallback>
      <p:transition spd="slow" advTm="13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317" y="2732935"/>
            <a:ext cx="8984508" cy="142477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двеж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нок,   жалобн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дбежал,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бодил,  пр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нёс,  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скор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правился  встрет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4ECEFA-3DE8-4D2A-AA7A-0DCED6D87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3771261"/>
            <a:ext cx="1974848" cy="1721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9833" y="923278"/>
            <a:ext cx="652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8"/>
    </mc:Choice>
    <mc:Fallback>
      <p:transition spd="slow" advTm="10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96EB33-D1C4-41FF-83A6-BE12E14121FD}"/>
              </a:ext>
            </a:extLst>
          </p:cNvPr>
          <p:cNvSpPr/>
          <p:nvPr/>
        </p:nvSpPr>
        <p:spPr>
          <a:xfrm>
            <a:off x="3184988" y="1474619"/>
            <a:ext cx="782890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двеж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нок 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Маленький м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двеж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нок упал с обрыва в реку. Он попал в сеть. М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лыш жалобн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нал.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Стон услышал 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сник. Он подб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 и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дил м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двеж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нка. 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сник принёс б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днягу д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и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делал укол. Внучка 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сника Маша ухаживала за б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льным. Скор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двеж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нок п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правился. 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сник отвёз его в лес. Там он встрет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свою маму м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дведицу.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90C413-519F-42B3-BD4A-A7B0D9F49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45822" b="1264"/>
          <a:stretch/>
        </p:blipFill>
        <p:spPr>
          <a:xfrm>
            <a:off x="772357" y="3133817"/>
            <a:ext cx="2126586" cy="302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74"/>
    </mc:Choice>
    <mc:Fallback>
      <p:transition spd="slow" advTm="15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3F5C9B-624F-4AEE-9751-6E5BC5C23B02}"/>
              </a:ext>
            </a:extLst>
          </p:cNvPr>
          <p:cNvSpPr/>
          <p:nvPr/>
        </p:nvSpPr>
        <p:spPr>
          <a:xfrm>
            <a:off x="2465298" y="2099096"/>
            <a:ext cx="6829622" cy="6845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Медвежонок в </a:t>
            </a:r>
            <a:r>
              <a:rPr lang="ru-RU" sz="2800" dirty="0" smtClean="0"/>
              <a:t>беде </a:t>
            </a:r>
            <a:r>
              <a:rPr lang="ru-RU" sz="2800" dirty="0" smtClean="0">
                <a:solidFill>
                  <a:schemeClr val="accent4"/>
                </a:solidFill>
              </a:rPr>
              <a:t>( </a:t>
            </a:r>
            <a:r>
              <a:rPr lang="ru-RU" sz="2400" dirty="0" smtClean="0">
                <a:solidFill>
                  <a:schemeClr val="accent4"/>
                </a:solidFill>
              </a:rPr>
              <a:t>упал, попал, стонал</a:t>
            </a:r>
            <a:r>
              <a:rPr lang="ru-RU" sz="2800" dirty="0" smtClean="0">
                <a:solidFill>
                  <a:schemeClr val="accent4"/>
                </a:solidFill>
              </a:rPr>
              <a:t>)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92A2B6-9CB3-4955-9934-182CD966BC54}"/>
              </a:ext>
            </a:extLst>
          </p:cNvPr>
          <p:cNvSpPr/>
          <p:nvPr/>
        </p:nvSpPr>
        <p:spPr>
          <a:xfrm>
            <a:off x="2465297" y="3188170"/>
            <a:ext cx="6829623" cy="77504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Спасение </a:t>
            </a:r>
            <a:r>
              <a:rPr lang="ru-RU" sz="2800" dirty="0" smtClean="0">
                <a:solidFill>
                  <a:schemeClr val="accent4"/>
                </a:solidFill>
              </a:rPr>
              <a:t>( </a:t>
            </a:r>
            <a:r>
              <a:rPr lang="ru-RU" sz="2400" dirty="0" smtClean="0">
                <a:solidFill>
                  <a:schemeClr val="accent4"/>
                </a:solidFill>
              </a:rPr>
              <a:t>услышал, подбежал и освободил, принёс, сделал укол, ухаживала, поправился</a:t>
            </a:r>
            <a:r>
              <a:rPr lang="ru-RU" sz="2800" dirty="0" smtClean="0">
                <a:solidFill>
                  <a:schemeClr val="accent4"/>
                </a:solidFill>
              </a:rPr>
              <a:t>)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79574A-A441-45DF-AC26-97ECF4BDF4C7}"/>
              </a:ext>
            </a:extLst>
          </p:cNvPr>
          <p:cNvSpPr/>
          <p:nvPr/>
        </p:nvSpPr>
        <p:spPr>
          <a:xfrm>
            <a:off x="2465297" y="4367769"/>
            <a:ext cx="6829623" cy="6845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Возвращение </a:t>
            </a:r>
            <a:r>
              <a:rPr lang="ru-RU" sz="2800" dirty="0" smtClean="0"/>
              <a:t>домой </a:t>
            </a:r>
            <a:r>
              <a:rPr lang="ru-RU" sz="2800" dirty="0" smtClean="0">
                <a:solidFill>
                  <a:schemeClr val="accent4"/>
                </a:solidFill>
              </a:rPr>
              <a:t>( отвез, встретил)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4ECEFA-3DE8-4D2A-AA7A-0DCED6D87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3771261"/>
            <a:ext cx="1974848" cy="1721409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92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6"/>
    </mc:Choice>
    <mc:Fallback>
      <p:transition spd="slow" advTm="8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BD409C-4DB3-47EE-A76C-B06AD8B066B0}"/>
              </a:ext>
            </a:extLst>
          </p:cNvPr>
          <p:cNvSpPr/>
          <p:nvPr/>
        </p:nvSpPr>
        <p:spPr>
          <a:xfrm>
            <a:off x="1619892" y="1313894"/>
            <a:ext cx="6096000" cy="27850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Косолапый и большой,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Спит в берлоге он зимой.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шишки, любит мёд,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Ну-ка, кто же назовет?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3A0730-293E-468C-9337-879F3F7B6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4"/>
          <a:stretch/>
        </p:blipFill>
        <p:spPr>
          <a:xfrm flipH="1">
            <a:off x="6308333" y="2000131"/>
            <a:ext cx="5058450" cy="414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92480" y="5233852"/>
            <a:ext cx="5434148" cy="7750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Тема текста: медвежонок</a:t>
            </a:r>
            <a:endParaRPr lang="ru-RU" sz="28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40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58"/>
    </mc:Choice>
    <mc:Fallback>
      <p:transition spd="slow" advTm="16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96EB33-D1C4-41FF-83A6-BE12E14121FD}"/>
              </a:ext>
            </a:extLst>
          </p:cNvPr>
          <p:cNvSpPr/>
          <p:nvPr/>
        </p:nvSpPr>
        <p:spPr>
          <a:xfrm>
            <a:off x="3184988" y="1474619"/>
            <a:ext cx="782890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Медвежонок 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Маленький медвежонок упал с обрыва в реку. Он попал в сеть. Малыш жалобно стонал.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Стон услышал лесник. Он подбежал и освободил медвежонка. Лесник принёс беднягу домой и сделал укол. Внучка лесника Маша ухаживала за больным. Скоро медвежонок поправился. 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Лесник отвёз его в лес. Там он встретил свою маму медведицу.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90C413-519F-42B3-BD4A-A7B0D9F49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45822" b="1264"/>
          <a:stretch/>
        </p:blipFill>
        <p:spPr>
          <a:xfrm>
            <a:off x="772357" y="3133817"/>
            <a:ext cx="2126586" cy="302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9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40"/>
    </mc:Choice>
    <mc:Fallback>
      <p:transition spd="slow" advTm="39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513211-FF6A-4C93-81F3-AFE3B92BDBC5}"/>
              </a:ext>
            </a:extLst>
          </p:cNvPr>
          <p:cNvSpPr/>
          <p:nvPr/>
        </p:nvSpPr>
        <p:spPr>
          <a:xfrm>
            <a:off x="2752078" y="1955129"/>
            <a:ext cx="7398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Маленький медвежонок упал с обрыва в реку. Он попал в сеть. Малыш жалобно стонал.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9613A24-134C-4648-9269-3D941761BF30}"/>
              </a:ext>
            </a:extLst>
          </p:cNvPr>
          <p:cNvSpPr/>
          <p:nvPr/>
        </p:nvSpPr>
        <p:spPr>
          <a:xfrm>
            <a:off x="4186820" y="802530"/>
            <a:ext cx="3811713" cy="68452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Медвежонок в беде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A6D370-14C6-426E-9270-FDE00C5300BB}"/>
              </a:ext>
            </a:extLst>
          </p:cNvPr>
          <p:cNvSpPr/>
          <p:nvPr/>
        </p:nvSpPr>
        <p:spPr>
          <a:xfrm>
            <a:off x="2362527" y="3254203"/>
            <a:ext cx="437401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Что случилось с медвежонком? 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DE55CC-E00A-4D08-8FF8-9691680F3908}"/>
              </a:ext>
            </a:extLst>
          </p:cNvPr>
          <p:cNvSpPr/>
          <p:nvPr/>
        </p:nvSpPr>
        <p:spPr>
          <a:xfrm>
            <a:off x="2362527" y="4012571"/>
            <a:ext cx="4374018" cy="4875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Куда он попал?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D9418E5-02D0-4364-BD06-1AD8E7A636CB}"/>
              </a:ext>
            </a:extLst>
          </p:cNvPr>
          <p:cNvSpPr/>
          <p:nvPr/>
        </p:nvSpPr>
        <p:spPr>
          <a:xfrm>
            <a:off x="2362527" y="4796780"/>
            <a:ext cx="4374018" cy="4875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вёл себя медвежонок?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58C44B-0CF3-4E9C-8C8C-DBAFAA997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01"/>
            <a:ext cx="1974848" cy="172140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445504" y="2395068"/>
            <a:ext cx="84182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84571" y="2786126"/>
            <a:ext cx="1016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52078" y="2786126"/>
            <a:ext cx="96474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40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77"/>
    </mc:Choice>
    <mc:Fallback>
      <p:transition spd="slow" advTm="6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513211-FF6A-4C93-81F3-AFE3B92BDBC5}"/>
              </a:ext>
            </a:extLst>
          </p:cNvPr>
          <p:cNvSpPr/>
          <p:nvPr/>
        </p:nvSpPr>
        <p:spPr>
          <a:xfrm>
            <a:off x="2041863" y="1351447"/>
            <a:ext cx="821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понимаете значение слов: 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ОБРЫВ, СЕТЬ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A6D370-14C6-426E-9270-FDE00C5300BB}"/>
              </a:ext>
            </a:extLst>
          </p:cNvPr>
          <p:cNvSpPr/>
          <p:nvPr/>
        </p:nvSpPr>
        <p:spPr>
          <a:xfrm>
            <a:off x="1829866" y="2904221"/>
            <a:ext cx="6129307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ОБРЫВ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склон берега реки, оврага.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DE55CC-E00A-4D08-8FF8-9691680F3908}"/>
              </a:ext>
            </a:extLst>
          </p:cNvPr>
          <p:cNvSpPr/>
          <p:nvPr/>
        </p:nvSpPr>
        <p:spPr>
          <a:xfrm>
            <a:off x="1829866" y="3975407"/>
            <a:ext cx="5950668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–приспособление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 переплетающихся нитей, закрепленных на равных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промежутках узлами, используемое для ловли рыб, птиц 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58C44B-0CF3-4E9C-8C8C-DBAFAA997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772"/>
            <a:ext cx="1974848" cy="1721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17" y="2329289"/>
            <a:ext cx="2657561" cy="170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17" y="4180461"/>
            <a:ext cx="2725445" cy="136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1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02"/>
    </mc:Choice>
    <mc:Fallback>
      <p:transition spd="slow" advTm="2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956264" y="2768381"/>
            <a:ext cx="71021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A712DD-3EF6-4193-A328-17C2A41A83D0}"/>
              </a:ext>
            </a:extLst>
          </p:cNvPr>
          <p:cNvSpPr/>
          <p:nvPr/>
        </p:nvSpPr>
        <p:spPr>
          <a:xfrm>
            <a:off x="2885243" y="1215793"/>
            <a:ext cx="7912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Стон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услышал лесник. Он подбежал и освободил медвежонка. Лесник принёс беднягу домой и сделал укол. Внучка лесника Маша ухаживала за больным. Скоро медвежонок поправился. </a:t>
            </a:r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7512E8-8A7C-4D29-8B54-825086A2DA80}"/>
              </a:ext>
            </a:extLst>
          </p:cNvPr>
          <p:cNvSpPr/>
          <p:nvPr/>
        </p:nvSpPr>
        <p:spPr>
          <a:xfrm>
            <a:off x="4259135" y="786273"/>
            <a:ext cx="3811713" cy="68452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Спасение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3F13BD-349A-41CB-B8C4-24F7DA26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4752"/>
            <a:ext cx="1974848" cy="17214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AB8E19-6043-482A-8F6B-DC56F1C1BC29}"/>
              </a:ext>
            </a:extLst>
          </p:cNvPr>
          <p:cNvSpPr/>
          <p:nvPr/>
        </p:nvSpPr>
        <p:spPr>
          <a:xfrm>
            <a:off x="1974848" y="3382553"/>
            <a:ext cx="6096000" cy="4680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Кто услышал стон?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F44F9C-F254-4E72-AF6F-01CE09F3C1C2}"/>
              </a:ext>
            </a:extLst>
          </p:cNvPr>
          <p:cNvSpPr/>
          <p:nvPr/>
        </p:nvSpPr>
        <p:spPr>
          <a:xfrm>
            <a:off x="1974848" y="4110627"/>
            <a:ext cx="6096000" cy="4680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лесник помог зверьку?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BCE438-9798-4990-A4CC-E2D69D442E57}"/>
              </a:ext>
            </a:extLst>
          </p:cNvPr>
          <p:cNvSpPr/>
          <p:nvPr/>
        </p:nvSpPr>
        <p:spPr>
          <a:xfrm>
            <a:off x="1974848" y="4836107"/>
            <a:ext cx="6096000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Кто помогал ухаживать за больным?</a:t>
            </a:r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64001" y="1988458"/>
            <a:ext cx="143691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4915" y="1988458"/>
            <a:ext cx="1480457" cy="145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701315" y="2008305"/>
            <a:ext cx="1480457" cy="145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92800" y="2409371"/>
            <a:ext cx="948891" cy="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109019" y="2394855"/>
            <a:ext cx="1072753" cy="145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24915" y="2768381"/>
            <a:ext cx="1480457" cy="145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631544" y="3122556"/>
            <a:ext cx="1785256" cy="451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892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26"/>
    </mc:Choice>
    <mc:Fallback>
      <p:transition spd="slow" advTm="66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C72BAE6-E5F2-44CC-9E3C-CFA34E989B1D}"/>
              </a:ext>
            </a:extLst>
          </p:cNvPr>
          <p:cNvSpPr/>
          <p:nvPr/>
        </p:nvSpPr>
        <p:spPr>
          <a:xfrm>
            <a:off x="2633776" y="19247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Лесник отвёз его в лес. Там он встретил свою маму медведицу. </a:t>
            </a:r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945A669-55CF-4E8D-BE1D-7A379D2DA49A}"/>
              </a:ext>
            </a:extLst>
          </p:cNvPr>
          <p:cNvSpPr/>
          <p:nvPr/>
        </p:nvSpPr>
        <p:spPr>
          <a:xfrm>
            <a:off x="4377882" y="820023"/>
            <a:ext cx="3811713" cy="68452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Возвращение домой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399EDE1-9091-47BF-9DFA-F90540B889B9}"/>
              </a:ext>
            </a:extLst>
          </p:cNvPr>
          <p:cNvSpPr/>
          <p:nvPr/>
        </p:nvSpPr>
        <p:spPr>
          <a:xfrm>
            <a:off x="2143875" y="3175998"/>
            <a:ext cx="6096000" cy="86325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-Что сделал лесник, когда медвежонок поправился?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A39E7C1-239C-445B-B581-644B7B36A424}"/>
              </a:ext>
            </a:extLst>
          </p:cNvPr>
          <p:cNvSpPr/>
          <p:nvPr/>
        </p:nvSpPr>
        <p:spPr>
          <a:xfrm>
            <a:off x="2143875" y="4370687"/>
            <a:ext cx="6096000" cy="4680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Кто ждал медвежонка в лесу?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4ECEFA-3DE8-4D2A-AA7A-0DCED6D87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01"/>
            <a:ext cx="1974848" cy="172140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155543" y="2340271"/>
            <a:ext cx="136434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67345" y="2340271"/>
            <a:ext cx="72236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43874" y="5246703"/>
            <a:ext cx="6096001" cy="68358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главную мысль текста.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8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76"/>
    </mc:Choice>
    <mc:Fallback>
      <p:transition spd="slow" advTm="72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3F5C9B-624F-4AEE-9751-6E5BC5C23B02}"/>
              </a:ext>
            </a:extLst>
          </p:cNvPr>
          <p:cNvSpPr/>
          <p:nvPr/>
        </p:nvSpPr>
        <p:spPr>
          <a:xfrm>
            <a:off x="2465298" y="2099096"/>
            <a:ext cx="6829622" cy="6845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Медвежонок в </a:t>
            </a:r>
            <a:r>
              <a:rPr lang="ru-RU" sz="2800" dirty="0" smtClean="0"/>
              <a:t>беде </a:t>
            </a:r>
            <a:r>
              <a:rPr lang="ru-RU" sz="2800" dirty="0" smtClean="0">
                <a:solidFill>
                  <a:schemeClr val="accent4"/>
                </a:solidFill>
              </a:rPr>
              <a:t>( </a:t>
            </a:r>
            <a:r>
              <a:rPr lang="ru-RU" sz="2400" dirty="0" smtClean="0">
                <a:solidFill>
                  <a:schemeClr val="accent4"/>
                </a:solidFill>
              </a:rPr>
              <a:t>упал, попал, стонал</a:t>
            </a:r>
            <a:r>
              <a:rPr lang="ru-RU" sz="2800" dirty="0" smtClean="0">
                <a:solidFill>
                  <a:schemeClr val="accent4"/>
                </a:solidFill>
              </a:rPr>
              <a:t>)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92A2B6-9CB3-4955-9934-182CD966BC54}"/>
              </a:ext>
            </a:extLst>
          </p:cNvPr>
          <p:cNvSpPr/>
          <p:nvPr/>
        </p:nvSpPr>
        <p:spPr>
          <a:xfrm>
            <a:off x="2465297" y="3188170"/>
            <a:ext cx="6829623" cy="77504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Спасение </a:t>
            </a:r>
            <a:r>
              <a:rPr lang="ru-RU" sz="2800" dirty="0" smtClean="0">
                <a:solidFill>
                  <a:schemeClr val="accent4"/>
                </a:solidFill>
              </a:rPr>
              <a:t>( </a:t>
            </a:r>
            <a:r>
              <a:rPr lang="ru-RU" sz="2400" dirty="0" smtClean="0">
                <a:solidFill>
                  <a:schemeClr val="accent4"/>
                </a:solidFill>
              </a:rPr>
              <a:t>услышал, подбежал и освободил, принёс, сделал укол, ухаживала, поправился</a:t>
            </a:r>
            <a:r>
              <a:rPr lang="ru-RU" sz="2800" dirty="0" smtClean="0">
                <a:solidFill>
                  <a:schemeClr val="accent4"/>
                </a:solidFill>
              </a:rPr>
              <a:t>)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79574A-A441-45DF-AC26-97ECF4BDF4C7}"/>
              </a:ext>
            </a:extLst>
          </p:cNvPr>
          <p:cNvSpPr/>
          <p:nvPr/>
        </p:nvSpPr>
        <p:spPr>
          <a:xfrm>
            <a:off x="2465297" y="4367769"/>
            <a:ext cx="6829623" cy="6845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Возвращение </a:t>
            </a:r>
            <a:r>
              <a:rPr lang="ru-RU" sz="2800" dirty="0" smtClean="0"/>
              <a:t>домой </a:t>
            </a:r>
            <a:r>
              <a:rPr lang="ru-RU" sz="2800" dirty="0" smtClean="0">
                <a:solidFill>
                  <a:schemeClr val="accent4"/>
                </a:solidFill>
              </a:rPr>
              <a:t>( отвез, встретил)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1797" y="968621"/>
            <a:ext cx="5652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частей разделили текст?</a:t>
            </a:r>
            <a:endParaRPr lang="ru-RU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4ECEFA-3DE8-4D2A-AA7A-0DCED6D87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3771261"/>
            <a:ext cx="1974848" cy="1721409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30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61"/>
    </mc:Choice>
    <mc:Fallback>
      <p:transition spd="slow" advTm="56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9964" y="1065699"/>
            <a:ext cx="4724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Орфографическая подготовка</a:t>
            </a:r>
            <a:endParaRPr lang="ru-RU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7877" y="2317072"/>
            <a:ext cx="9268287" cy="129614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М…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дведь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р…ка,  л…сник,  выт…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д…мой,  б…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…нал.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4ECEFA-3DE8-4D2A-AA7A-0DCED6D87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3771261"/>
            <a:ext cx="1974848" cy="17214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2343" y="2546135"/>
            <a:ext cx="271181" cy="32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0628" y="2546135"/>
            <a:ext cx="271181" cy="32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0114" y="2546135"/>
            <a:ext cx="271181" cy="32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50630" y="2546135"/>
            <a:ext cx="327510" cy="32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57659" y="2546135"/>
            <a:ext cx="327510" cy="32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8588" y="2999684"/>
            <a:ext cx="327510" cy="32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0728" y="2999684"/>
            <a:ext cx="327510" cy="32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71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22"/>
    </mc:Choice>
    <mc:Fallback>
      <p:transition spd="slow" advTm="2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7|5.6|13.9|12.6|2.5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5.4|1.4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1|6.3|15|10.3|1.8|0.8|2|1.5|0.6|1.5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8.5|15.4|11|2.1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|0.9|0.8|0.6|0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</TotalTime>
  <Words>439</Words>
  <Application>Microsoft Office PowerPoint</Application>
  <PresentationFormat>Широкоэкранный</PresentationFormat>
  <Paragraphs>55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Обучающее изложение «Медвежонок»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Соловьева Ольга</dc:creator>
  <cp:lastModifiedBy>user</cp:lastModifiedBy>
  <cp:revision>33</cp:revision>
  <dcterms:created xsi:type="dcterms:W3CDTF">2019-11-30T15:40:19Z</dcterms:created>
  <dcterms:modified xsi:type="dcterms:W3CDTF">2022-04-23T08:45:48Z</dcterms:modified>
</cp:coreProperties>
</file>