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7" r:id="rId3"/>
    <p:sldId id="288" r:id="rId4"/>
    <p:sldId id="256" r:id="rId5"/>
    <p:sldId id="281" r:id="rId6"/>
    <p:sldId id="257" r:id="rId7"/>
    <p:sldId id="290" r:id="rId8"/>
    <p:sldId id="285" r:id="rId9"/>
    <p:sldId id="260" r:id="rId10"/>
    <p:sldId id="286" r:id="rId11"/>
    <p:sldId id="270" r:id="rId12"/>
    <p:sldId id="292" r:id="rId13"/>
    <p:sldId id="291" r:id="rId14"/>
    <p:sldId id="29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C711-611F-4F78-B478-42417330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65" y="-26788"/>
            <a:ext cx="8229600" cy="3442394"/>
          </a:xfrm>
        </p:spPr>
        <p:txBody>
          <a:bodyPr>
            <a:normAutofit/>
          </a:bodyPr>
          <a:lstStyle/>
          <a:p>
            <a:r>
              <a:rPr lang="ru-RU" sz="7000" i="1" dirty="0"/>
              <a:t>Урок </a:t>
            </a:r>
            <a:br>
              <a:rPr lang="ru-RU" sz="7000" i="1" dirty="0"/>
            </a:br>
            <a:r>
              <a:rPr lang="ru-RU" sz="7000" i="1" dirty="0"/>
              <a:t>окружающего мира </a:t>
            </a:r>
            <a:br>
              <a:rPr lang="ru-RU" sz="7000" i="1" dirty="0"/>
            </a:br>
            <a:r>
              <a:rPr lang="ru-RU" sz="7000" i="1" dirty="0"/>
              <a:t>в 3 классе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CE45095E-4FEB-481A-8C7F-008EB9BB4D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r="29875"/>
          <a:stretch/>
        </p:blipFill>
        <p:spPr bwMode="auto">
          <a:xfrm rot="20667567">
            <a:off x="304706" y="2326015"/>
            <a:ext cx="240804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060B6642-D8CA-4169-BE35-86BD5992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421">
            <a:off x="6300632" y="2412475"/>
            <a:ext cx="2540447" cy="32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EF8FF533-8516-4FC1-A5B6-F53D7E21A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6521" r="6800" b="13281"/>
          <a:stretch/>
        </p:blipFill>
        <p:spPr bwMode="auto">
          <a:xfrm>
            <a:off x="3926883" y="5702496"/>
            <a:ext cx="1428960" cy="11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35A975C6-60B6-4A66-A3F3-9A1BD051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6" y="3461057"/>
            <a:ext cx="4537454" cy="25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9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152AC-3531-411F-9389-0AE9D5A3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12EAEA-0A63-4E95-8F1B-24EF019DD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A9980D-3E51-4AD0-9CB7-BE9A9CC4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2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Какое домашнее животное у вас есть?</a:t>
            </a:r>
          </a:p>
          <a:p>
            <a:r>
              <a:rPr lang="ru-RU" sz="3600" b="1" dirty="0"/>
              <a:t>Какое животное вы хотели бы иметь?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B69BE-F57F-448F-80B8-1B98183F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илюся о животных">
            <a:hlinkClick r:id="" action="ppaction://media"/>
            <a:extLst>
              <a:ext uri="{FF2B5EF4-FFF2-40B4-BE49-F238E27FC236}">
                <a16:creationId xmlns:a16="http://schemas.microsoft.com/office/drawing/2014/main" id="{E6236746-4D8D-49A5-BAB0-7054F0D57C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7400" y="1600200"/>
            <a:ext cx="2489200" cy="4525963"/>
          </a:xfrm>
        </p:spPr>
      </p:pic>
    </p:spTree>
    <p:extLst>
      <p:ext uri="{BB962C8B-B14F-4D97-AF65-F5344CB8AC3E}">
        <p14:creationId xmlns:p14="http://schemas.microsoft.com/office/powerpoint/2010/main" val="14755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/>
              <a:t>?</a:t>
            </a:r>
            <a:r>
              <a:rPr lang="ru-RU" dirty="0"/>
              <a:t>	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F3D468C-4ACE-4B40-BBD6-7622988B6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/>
              <a:t>Каких….</a:t>
            </a:r>
          </a:p>
          <a:p>
            <a:r>
              <a:rPr lang="ru-RU" sz="6600" dirty="0"/>
              <a:t>Как….</a:t>
            </a:r>
          </a:p>
          <a:p>
            <a:r>
              <a:rPr lang="ru-RU" sz="6600" dirty="0"/>
              <a:t>Зачем…</a:t>
            </a:r>
          </a:p>
        </p:txBody>
      </p:sp>
    </p:spTree>
    <p:extLst>
      <p:ext uri="{BB962C8B-B14F-4D97-AF65-F5344CB8AC3E}">
        <p14:creationId xmlns:p14="http://schemas.microsoft.com/office/powerpoint/2010/main" val="92888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04ADB-968F-49CE-A460-96556EC2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E20987-F32B-4789-829C-035B0626F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8D2BB4-BEB2-49DD-99E3-9719E381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918D-D406-4B2A-9D65-0372D362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98" y="0"/>
            <a:ext cx="8229600" cy="1143000"/>
          </a:xfrm>
        </p:spPr>
        <p:txBody>
          <a:bodyPr/>
          <a:lstStyle/>
          <a:p>
            <a:r>
              <a:rPr lang="ru-RU" dirty="0"/>
              <a:t>Животные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FF30BB-416A-484D-AF55-2E00B41D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41C9C9-7B03-4A99-8C89-4A438B49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80CFC-379B-4302-A120-665D8236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AA5198-A67C-4EB9-9B2F-539137D6C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098041-B186-4C06-8E1E-7EBF6A03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ru-RU" dirty="0"/>
              <a:t>     </a:t>
            </a:r>
            <a:r>
              <a:rPr lang="ru-RU" b="1" dirty="0">
                <a:solidFill>
                  <a:srgbClr val="7030A0"/>
                </a:solidFill>
              </a:rPr>
              <a:t>Почему люди приручали диких животных?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7704856" cy="936104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Тема урока: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/>
              <a:t>?</a:t>
            </a:r>
            <a:r>
              <a:rPr lang="ru-RU" dirty="0"/>
              <a:t>	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F3D468C-4ACE-4B40-BBD6-7622988B6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/>
              <a:t>Каких….</a:t>
            </a:r>
          </a:p>
          <a:p>
            <a:r>
              <a:rPr lang="ru-RU" sz="6600" dirty="0"/>
              <a:t>Как….</a:t>
            </a:r>
          </a:p>
          <a:p>
            <a:r>
              <a:rPr lang="ru-RU" sz="6600" dirty="0"/>
              <a:t>Зачем…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aberaj.ru/wp-content/uploads/2013/08/%D0%BD%D0%B5%D0%B0%D0%BD%D0%B4%D0%B5%D1%80%D1%82%D0%B0%D0%BB%D1%8C%D1%86%D1%8B-%D0%B8%D0%B7%D0%BE%D0%B1%D1%80%D0%B5%D0%BB%D0%B8-%D0%BD%D0%BE%D0%B6-%D0%B4%D0%BB%D1%8F-%D0%B2%D1%8B%D0%B4%D0%B5%D0%BB%D0%BA%D0%B8-%D1%88%D0%BA%D1%83%D1%80-%D1%80%D0%B0%D0%BD%D1%8C%D1%88%D0%B5-%D1%87%D0%B5%D0%BC-%D0%BB%D1%8E%D0%B4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9144000" cy="6192688"/>
          </a:xfrm>
          <a:prstGeom prst="rect">
            <a:avLst/>
          </a:prstGeom>
          <a:noFill/>
        </p:spPr>
      </p:pic>
      <p:pic>
        <p:nvPicPr>
          <p:cNvPr id="2" name="03687">
            <a:hlinkClick r:id="" action="ppaction://media"/>
            <a:extLst>
              <a:ext uri="{FF2B5EF4-FFF2-40B4-BE49-F238E27FC236}">
                <a16:creationId xmlns:a16="http://schemas.microsoft.com/office/drawing/2014/main" id="{999B8C1A-F019-41F7-BED4-6D4C14C43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373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E6D0A-2CDE-4C28-80D5-2B82F5D9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201A9F-7EC8-4F46-AA53-DC1E89F47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CFCA99-A84B-4EAD-9781-FE3C7AF0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FBF85-B353-4E1D-9DF3-D3422A634E5B}"/>
              </a:ext>
            </a:extLst>
          </p:cNvPr>
          <p:cNvSpPr txBox="1"/>
          <p:nvPr/>
        </p:nvSpPr>
        <p:spPr>
          <a:xfrm>
            <a:off x="611560" y="27463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 способ</a:t>
            </a:r>
          </a:p>
        </p:txBody>
      </p:sp>
    </p:spTree>
    <p:extLst>
      <p:ext uri="{BB962C8B-B14F-4D97-AF65-F5344CB8AC3E}">
        <p14:creationId xmlns:p14="http://schemas.microsoft.com/office/powerpoint/2010/main" val="174498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9F3D6-9A94-4C89-9058-F60FBB4D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способ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F6A43-F7C7-45A6-9B35-90FB7CDF4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23A3BC5-A202-4262-8ACA-7BF28A39DC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C70CCF9-139D-403F-87F1-C982A8D565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DAE80A6-1BC7-4B16-834D-B22E7EEF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1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566247-94B6-4419-A7B6-E3F6E872C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/>
          <a:stretch/>
        </p:blipFill>
        <p:spPr bwMode="auto">
          <a:xfrm>
            <a:off x="103107" y="2109321"/>
            <a:ext cx="2969781" cy="24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87EDC7F-0CB1-475B-927B-745B86AE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" y="-5882"/>
            <a:ext cx="3026733" cy="22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2E15FCD-3EAC-4FB3-837A-B21155A07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/>
          <a:stretch/>
        </p:blipFill>
        <p:spPr bwMode="auto">
          <a:xfrm>
            <a:off x="103107" y="4456201"/>
            <a:ext cx="3078038" cy="24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1EA279F-8B4F-4C8B-838E-57631E91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60" y="-16835"/>
            <a:ext cx="3829579" cy="22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CC7E679-D8C7-4BE8-AAE8-B7C26B882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88" y="2287598"/>
            <a:ext cx="3616077" cy="24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90ACABB-3F38-414F-8E4E-2EBC2C1D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45" y="4746104"/>
            <a:ext cx="3167844" cy="2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A15004F-08B5-4428-8748-34E44BE4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65" y="1129143"/>
            <a:ext cx="2554649" cy="26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065E35E3-1746-44C0-BB0C-DB9CEAFF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61" y="4077072"/>
            <a:ext cx="3923928" cy="22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529</TotalTime>
  <Words>53</Words>
  <Application>Microsoft Office PowerPoint</Application>
  <PresentationFormat>Экран (4:3)</PresentationFormat>
  <Paragraphs>16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Урок  окружающего мира  в 3 классе</vt:lpstr>
      <vt:lpstr>Животные</vt:lpstr>
      <vt:lpstr>Презентация PowerPoint</vt:lpstr>
      <vt:lpstr>     Почему люди приручали диких животных?</vt:lpstr>
      <vt:lpstr>? </vt:lpstr>
      <vt:lpstr>Презентация PowerPoint</vt:lpstr>
      <vt:lpstr>Презентация PowerPoint</vt:lpstr>
      <vt:lpstr>2 способ</vt:lpstr>
      <vt:lpstr>Презентация PowerPoint</vt:lpstr>
      <vt:lpstr>Презентация PowerPoint</vt:lpstr>
      <vt:lpstr>Презентация PowerPoint</vt:lpstr>
      <vt:lpstr>Презентация PowerPoint</vt:lpstr>
      <vt:lpstr>?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Одомашнивание животных.  Земледелие.</dc:title>
  <dc:creator>админ</dc:creator>
  <cp:lastModifiedBy>Оксана</cp:lastModifiedBy>
  <cp:revision>30</cp:revision>
  <dcterms:created xsi:type="dcterms:W3CDTF">2014-02-10T17:16:16Z</dcterms:created>
  <dcterms:modified xsi:type="dcterms:W3CDTF">2022-03-09T17:57:59Z</dcterms:modified>
</cp:coreProperties>
</file>