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CA06B-74BF-4DC2-BAEC-76368029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7D72-D084-4733-99BC-D579770B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6C115-DBCC-49A8-8904-E439A042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0534C-0F97-4130-984B-35543A15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AAE92-F6C0-4213-B9FA-192EB1C4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7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1844D-D6ED-47CD-ADB5-D42C9CE3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88848-FA3C-4338-806D-74294F719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1FDDA-9E9E-4FC4-8B6A-7F11014E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0732BF-DBB6-4FA7-AB86-DEF07AC0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9586B-15F1-454C-885A-56A1E47B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C1B0F3-7BCA-44CD-A5D6-B14B53103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53E7C8-8024-49DA-B65D-D5BEF9366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EDECC-1360-45BA-A63E-98C5C61E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A57CA-3036-4389-BDC5-623185615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85745-EC9E-4798-BC2E-0E488F6C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4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BAD6B-149A-4BFC-ADCC-37C5DBD2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1D272-CB21-46C8-9792-9E6C2E7E6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4FEFC0-39D5-4DDB-B483-F5D9D4CC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62940-F3DF-49F5-83C0-E892B8DB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35695-707A-487C-9305-B336927E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9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DF3DD-CFEC-464C-826B-059682A3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152E5-F233-45D6-8D10-9A201C7AA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CBDA1-1B8F-4DAA-824D-8E8E0FE8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415E4-9919-4EC1-8674-9A4D2F1B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B1066-5252-46B6-B09D-AD5E126F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9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23CA7-5E89-4942-8A07-AD123D6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CABF9-63AB-4E68-AC27-C7766C6A7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882341-8582-4B12-A64D-1D35B2DD2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E8016-A306-456D-AA70-F29ECB82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2722B5-9A1E-4D8D-8F24-36287CF3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9F16D9-CE72-473E-BD54-81171C40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2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DEAB5-6D64-45F8-A9C2-0389E862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4EC40-1D9D-481F-A9E1-5A4028515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9991EE-FB1A-40DF-B397-B78EA27D1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2404B-E12E-40CE-B001-7E97C3EBD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F77187-BD2C-40FC-83BC-BB84C6547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6A1E08-3C09-409D-B5E0-4F72C707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FB840A-B357-47E6-8EA2-2D530A72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C4A652-B093-4623-8BC6-FD6C4AF4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76798-1378-4A77-9122-6595DB3F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0A2606-F27A-45D6-82B3-A3B777D5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F5E06-9A6F-456C-A604-F100F2A8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AC9BC4-E0BD-451E-B031-5F348BB5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3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9DD29A-AEDD-4973-A3E8-9E639F73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96C216-AA43-4999-AA39-497D5BEB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C48E76-C173-47AC-9E63-08B7F026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8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2F438-ECEC-499C-B575-CFEB6CFF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08F44-AE13-4440-A9C3-BBCAD574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81B501-9BB4-4E4F-9FE0-823D9DFE8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D8779-75A7-449F-A3F2-6FFAE947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10AEF2-96FB-477C-A037-4E2D07BD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871A69-7838-41AD-AC9B-39C8DEED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7D9AC-871A-4089-BB5D-4E2159F5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74D7B4-B7F5-4EBC-893E-87B8C3BBD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B7C92C-8851-43DA-89F7-F8A543985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180ED-9A7C-4D8C-AAB0-5864FE54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C4BA9-4874-4D69-B9D1-CD7C7CB0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1DCBC5-3996-4EF0-828E-B22F2E85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21520-D2DC-4A3D-9B61-DEDCE573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510297-2B71-4F71-AA06-6C2B502D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593E5-C1FC-44F5-8AF3-1F0A59232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C4F26-42AB-42EE-89F9-E920F64D0C8B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30B8D-F6E5-4F72-92A0-A08626709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366C6-61F9-4F64-8678-36F216A4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AD6B-51AF-4E6A-8F7F-A450E78C4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5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ABF622B-422B-4CD1-A2AA-40FC4955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 haben diese Dinge gemeinsam?</a:t>
            </a:r>
          </a:p>
        </p:txBody>
      </p:sp>
      <p:pic>
        <p:nvPicPr>
          <p:cNvPr id="12" name="Рисунок 11" descr="Изображение выглядит как фрукт, съедобные семена&#10;&#10;Автоматически созданное описание">
            <a:extLst>
              <a:ext uri="{FF2B5EF4-FFF2-40B4-BE49-F238E27FC236}">
                <a16:creationId xmlns:a16="http://schemas.microsoft.com/office/drawing/2014/main" id="{7121AD13-AE6D-4C6A-93F4-2128607D9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7" r="-2" b="-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10E8D2-4537-4BB8-88E8-3196AA70FF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 r="1" b="1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орех, несколько, упорядочено&#10;&#10;Автоматически созданное описание">
            <a:extLst>
              <a:ext uri="{FF2B5EF4-FFF2-40B4-BE49-F238E27FC236}">
                <a16:creationId xmlns:a16="http://schemas.microsoft.com/office/drawing/2014/main" id="{33DD2EC8-69CF-4A23-9560-9953CCAB40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r="1" b="11277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9E71B3-C911-4312-AB85-45E068ACA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" b="-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хлыст&#10;&#10;Автоматически созданное описание">
            <a:extLst>
              <a:ext uri="{FF2B5EF4-FFF2-40B4-BE49-F238E27FC236}">
                <a16:creationId xmlns:a16="http://schemas.microsoft.com/office/drawing/2014/main" id="{6F60AF14-D4F7-4E05-B48C-A1F116A019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r="1" b="1752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6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59EA2-BA43-4773-B82F-09965B81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739664" cy="2154339"/>
          </a:xfrm>
        </p:spPr>
        <p:txBody>
          <a:bodyPr/>
          <a:lstStyle/>
          <a:p>
            <a:r>
              <a:rPr lang="de-DE" dirty="0"/>
              <a:t>Würdest du </a:t>
            </a:r>
            <a:r>
              <a:rPr lang="en-US" dirty="0" err="1"/>
              <a:t>ein</a:t>
            </a:r>
            <a:r>
              <a:rPr lang="en-US" dirty="0"/>
              <a:t> T-shirt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Auto </a:t>
            </a:r>
            <a:r>
              <a:rPr lang="de-DE" dirty="0"/>
              <a:t>tauschen</a:t>
            </a:r>
            <a:r>
              <a:rPr lang="ru-RU" dirty="0"/>
              <a:t> 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C62E9CBD-848A-468F-A941-38143590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91" y="1958603"/>
            <a:ext cx="3221781" cy="322178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1AE8055-4FC0-4B90-AB35-39291FFA2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21" y="2086094"/>
            <a:ext cx="3221781" cy="2685810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3D7ED72-6A7B-410E-8A05-11AFD31E1D18}"/>
              </a:ext>
            </a:extLst>
          </p:cNvPr>
          <p:cNvSpPr/>
          <p:nvPr/>
        </p:nvSpPr>
        <p:spPr>
          <a:xfrm>
            <a:off x="5224867" y="3102364"/>
            <a:ext cx="1955059" cy="93425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4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6CAA9-3DF2-4035-A2A6-6C23963A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80515" cy="6788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Wof</a:t>
            </a:r>
            <a:r>
              <a:rPr lang="de-DE" dirty="0" err="1"/>
              <a:t>ür</a:t>
            </a:r>
            <a:r>
              <a:rPr lang="de-DE" dirty="0"/>
              <a:t> können die Jugendliche bezahlt werden</a:t>
            </a:r>
            <a:r>
              <a:rPr lang="ru-RU" dirty="0"/>
              <a:t>:</a:t>
            </a:r>
          </a:p>
        </p:txBody>
      </p:sp>
      <p:pic>
        <p:nvPicPr>
          <p:cNvPr id="4" name="Рисунок 3" descr="Изображение выглядит как дерево, человек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358AEBC-050C-417B-AD3B-F8D9A2AD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1" y="1483911"/>
            <a:ext cx="2148998" cy="143166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рава, внешний, мужчина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D6E0422-6223-4B11-A516-BF27F31E6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28" y="1284665"/>
            <a:ext cx="2959522" cy="1664731"/>
          </a:xfrm>
          <a:prstGeom prst="rect">
            <a:avLst/>
          </a:prstGeom>
        </p:spPr>
      </p:pic>
      <p:pic>
        <p:nvPicPr>
          <p:cNvPr id="8" name="Рисунок 7" descr="Изображение выглядит как еда, внутренний, человек, готовится&#10;&#10;Автоматически созданное описание">
            <a:extLst>
              <a:ext uri="{FF2B5EF4-FFF2-40B4-BE49-F238E27FC236}">
                <a16:creationId xmlns:a16="http://schemas.microsoft.com/office/drawing/2014/main" id="{60FB588C-69A3-4D06-BBFC-1699EEDA5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43" y="1284665"/>
            <a:ext cx="2959522" cy="166473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емля, человек, внеш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DAC5E6BE-FCED-49FF-9A91-E5B3D7784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4" y="3429000"/>
            <a:ext cx="2297321" cy="215467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внутренний, крупная бытовая техника, сушилка&#10;&#10;Автоматически созданное описание">
            <a:extLst>
              <a:ext uri="{FF2B5EF4-FFF2-40B4-BE49-F238E27FC236}">
                <a16:creationId xmlns:a16="http://schemas.microsoft.com/office/drawing/2014/main" id="{D864D460-7906-4C1D-B872-0800AC062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95" y="3627606"/>
            <a:ext cx="2857500" cy="189904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девочка, окно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2A09A236-81C4-445E-BCC2-1A8AA2C48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25" y="3627606"/>
            <a:ext cx="2302543" cy="191878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нутренний,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0636D750-9A27-4740-AD81-652D87D8A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17" y="3705591"/>
            <a:ext cx="2619375" cy="17430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39E4D7-4F47-4D08-B2C6-29EC8911CBE1}"/>
              </a:ext>
            </a:extLst>
          </p:cNvPr>
          <p:cNvSpPr txBox="1"/>
          <p:nvPr/>
        </p:nvSpPr>
        <p:spPr>
          <a:xfrm>
            <a:off x="4234863" y="2930517"/>
            <a:ext cx="272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dem Hund spazieren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D83C82-A062-4903-BCE9-1E2CB08C5A7D}"/>
              </a:ext>
            </a:extLst>
          </p:cNvPr>
          <p:cNvSpPr txBox="1"/>
          <p:nvPr/>
        </p:nvSpPr>
        <p:spPr>
          <a:xfrm>
            <a:off x="9007813" y="29305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kochen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054895-3E45-4EED-965D-50035F23D988}"/>
              </a:ext>
            </a:extLst>
          </p:cNvPr>
          <p:cNvSpPr txBox="1"/>
          <p:nvPr/>
        </p:nvSpPr>
        <p:spPr>
          <a:xfrm>
            <a:off x="9774778" y="5571270"/>
            <a:ext cx="183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Geschirr spülen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DF9B8-AEBB-4C87-B167-48F233559C39}"/>
              </a:ext>
            </a:extLst>
          </p:cNvPr>
          <p:cNvSpPr txBox="1"/>
          <p:nvPr/>
        </p:nvSpPr>
        <p:spPr>
          <a:xfrm>
            <a:off x="6602369" y="5571270"/>
            <a:ext cx="218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Zimmer aufräumen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3E75F5-8C73-4521-9209-15FAAF9AFD7A}"/>
              </a:ext>
            </a:extLst>
          </p:cNvPr>
          <p:cNvSpPr txBox="1"/>
          <p:nvPr/>
        </p:nvSpPr>
        <p:spPr>
          <a:xfrm>
            <a:off x="682353" y="2875002"/>
            <a:ext cx="159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Babysitten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68B589-3FBB-4878-B114-F42435BCE7DE}"/>
              </a:ext>
            </a:extLst>
          </p:cNvPr>
          <p:cNvSpPr txBox="1"/>
          <p:nvPr/>
        </p:nvSpPr>
        <p:spPr>
          <a:xfrm>
            <a:off x="491245" y="5576941"/>
            <a:ext cx="169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Müll rausgeben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3D100C-BEDF-4CCD-8E16-57FF377D0788}"/>
              </a:ext>
            </a:extLst>
          </p:cNvPr>
          <p:cNvSpPr txBox="1"/>
          <p:nvPr/>
        </p:nvSpPr>
        <p:spPr>
          <a:xfrm>
            <a:off x="3546212" y="5526653"/>
            <a:ext cx="229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Wäsche waschen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5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89E2E29-85D0-41DB-A65B-992BAC44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Wortschatz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C99E94-B0F4-493A-94CC-5070C928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Einkommen</a:t>
            </a:r>
            <a:r>
              <a:rPr lang="en-US" dirty="0"/>
              <a:t> –</a:t>
            </a:r>
            <a:r>
              <a:rPr lang="de-DE" dirty="0"/>
              <a:t> </a:t>
            </a:r>
            <a:r>
              <a:rPr lang="ru-RU" dirty="0"/>
              <a:t>доход 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Ausgaben</a:t>
            </a:r>
            <a:r>
              <a:rPr lang="en-US" dirty="0"/>
              <a:t> – </a:t>
            </a:r>
            <a:r>
              <a:rPr lang="ru-RU" dirty="0"/>
              <a:t>расходы </a:t>
            </a:r>
          </a:p>
          <a:p>
            <a:r>
              <a:rPr lang="en-US" dirty="0"/>
              <a:t>Der </a:t>
            </a:r>
            <a:r>
              <a:rPr lang="en-US" dirty="0" err="1"/>
              <a:t>Gesamteinkommen</a:t>
            </a:r>
            <a:r>
              <a:rPr lang="en-US" dirty="0"/>
              <a:t> – </a:t>
            </a:r>
            <a:r>
              <a:rPr lang="ru-RU" dirty="0"/>
              <a:t>общая сумма дохода</a:t>
            </a:r>
          </a:p>
          <a:p>
            <a:r>
              <a:rPr lang="en-US" dirty="0"/>
              <a:t>Die </a:t>
            </a:r>
            <a:r>
              <a:rPr lang="en-US" dirty="0" err="1"/>
              <a:t>Gesamtausgaben</a:t>
            </a:r>
            <a:r>
              <a:rPr lang="en-US" dirty="0"/>
              <a:t> </a:t>
            </a:r>
            <a:r>
              <a:rPr lang="ru-RU" dirty="0"/>
              <a:t>– общая сумма расходов </a:t>
            </a:r>
          </a:p>
          <a:p>
            <a:r>
              <a:rPr lang="en-US" dirty="0" err="1"/>
              <a:t>sparen</a:t>
            </a:r>
            <a:r>
              <a:rPr lang="en-US" dirty="0"/>
              <a:t> </a:t>
            </a:r>
            <a:r>
              <a:rPr lang="ru-RU"/>
              <a:t>– копить деньги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660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63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Was haben diese Dinge gemeinsam?</vt:lpstr>
      <vt:lpstr>Würdest du ein T-shirt gegen ein Auto tauschen ?</vt:lpstr>
      <vt:lpstr>Wofür können die Jugendliche bezahlt werden:</vt:lpstr>
      <vt:lpstr>Wortschatz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haben diese Dinge gemeinsam?</dc:title>
  <dc:creator>Малышева Ксения Всеволодовна</dc:creator>
  <cp:lastModifiedBy>Малышева Ксения Всеволодовна</cp:lastModifiedBy>
  <cp:revision>2</cp:revision>
  <dcterms:created xsi:type="dcterms:W3CDTF">2022-02-10T14:11:27Z</dcterms:created>
  <dcterms:modified xsi:type="dcterms:W3CDTF">2022-05-30T07:18:40Z</dcterms:modified>
</cp:coreProperties>
</file>