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62" r:id="rId15"/>
    <p:sldId id="261" r:id="rId16"/>
    <p:sldId id="270" r:id="rId17"/>
    <p:sldId id="272" r:id="rId18"/>
    <p:sldId id="27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9FF78"/>
    <a:srgbClr val="FFFF99"/>
    <a:srgbClr val="FFFF79"/>
    <a:srgbClr val="FFEB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50" y="6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C888-41E3-4D43-9521-BD33081D88E2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A36DE-3252-4A6C-A0E7-A9BF5198D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846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C888-41E3-4D43-9521-BD33081D88E2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A36DE-3252-4A6C-A0E7-A9BF5198D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24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C888-41E3-4D43-9521-BD33081D88E2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A36DE-3252-4A6C-A0E7-A9BF5198D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444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B19E-1928-47C7-95F9-942A9F79A6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5290-B2D7-4407-9E91-9CB367FEC2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3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B19E-1928-47C7-95F9-942A9F79A6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5290-B2D7-4407-9E91-9CB367FEC2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684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B19E-1928-47C7-95F9-942A9F79A6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5290-B2D7-4407-9E91-9CB367FEC2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69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B19E-1928-47C7-95F9-942A9F79A6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5290-B2D7-4407-9E91-9CB367FEC2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48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B19E-1928-47C7-95F9-942A9F79A6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5290-B2D7-4407-9E91-9CB367FEC2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225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B19E-1928-47C7-95F9-942A9F79A6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5290-B2D7-4407-9E91-9CB367FEC2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01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B19E-1928-47C7-95F9-942A9F79A6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5290-B2D7-4407-9E91-9CB367FEC2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74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B19E-1928-47C7-95F9-942A9F79A6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5290-B2D7-4407-9E91-9CB367FEC2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9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C888-41E3-4D43-9521-BD33081D88E2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A36DE-3252-4A6C-A0E7-A9BF5198D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431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B19E-1928-47C7-95F9-942A9F79A6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5290-B2D7-4407-9E91-9CB367FEC2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857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B19E-1928-47C7-95F9-942A9F79A6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5290-B2D7-4407-9E91-9CB367FEC2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146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B19E-1928-47C7-95F9-942A9F79A6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5290-B2D7-4407-9E91-9CB367FEC2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55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C888-41E3-4D43-9521-BD33081D88E2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A36DE-3252-4A6C-A0E7-A9BF5198D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579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C888-41E3-4D43-9521-BD33081D88E2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A36DE-3252-4A6C-A0E7-A9BF5198D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886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C888-41E3-4D43-9521-BD33081D88E2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A36DE-3252-4A6C-A0E7-A9BF5198D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20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C888-41E3-4D43-9521-BD33081D88E2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A36DE-3252-4A6C-A0E7-A9BF5198D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354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C888-41E3-4D43-9521-BD33081D88E2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A36DE-3252-4A6C-A0E7-A9BF5198D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47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C888-41E3-4D43-9521-BD33081D88E2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A36DE-3252-4A6C-A0E7-A9BF5198D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28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C888-41E3-4D43-9521-BD33081D88E2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A36DE-3252-4A6C-A0E7-A9BF5198D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42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3C888-41E3-4D43-9521-BD33081D88E2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A36DE-3252-4A6C-A0E7-A9BF5198D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96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8B19E-1928-47C7-95F9-942A9F79A6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05290-B2D7-4407-9E91-9CB367FEC2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87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ngegg.com/ru/png-bwfbl/download" TargetMode="External"/><Relationship Id="rId13" Type="http://schemas.openxmlformats.org/officeDocument/2006/relationships/hyperlink" Target="https://www.pngegg.com/ru/png-nyiue/download" TargetMode="External"/><Relationship Id="rId18" Type="http://schemas.openxmlformats.org/officeDocument/2006/relationships/hyperlink" Target="https://www.pngegg.com/ru/png-yricp/download" TargetMode="External"/><Relationship Id="rId3" Type="http://schemas.openxmlformats.org/officeDocument/2006/relationships/hyperlink" Target="https://www.pngegg.com/ru/png-dhqve/download" TargetMode="External"/><Relationship Id="rId21" Type="http://schemas.openxmlformats.org/officeDocument/2006/relationships/hyperlink" Target="https://www.pngegg.com/ru/png-bbrey/download" TargetMode="External"/><Relationship Id="rId7" Type="http://schemas.openxmlformats.org/officeDocument/2006/relationships/hyperlink" Target="https://www.pngegg.com/ru/png-bhqtq/download" TargetMode="External"/><Relationship Id="rId12" Type="http://schemas.openxmlformats.org/officeDocument/2006/relationships/hyperlink" Target="https://www.pngegg.com/ru/png-ykfbz/download" TargetMode="External"/><Relationship Id="rId17" Type="http://schemas.openxmlformats.org/officeDocument/2006/relationships/hyperlink" Target="https://www.pngegg.com/ru/png-besot/download" TargetMode="External"/><Relationship Id="rId2" Type="http://schemas.openxmlformats.org/officeDocument/2006/relationships/image" Target="../media/image1.jpg"/><Relationship Id="rId16" Type="http://schemas.openxmlformats.org/officeDocument/2006/relationships/hyperlink" Target="https://www.pngegg.com/ru/png-nklji/download" TargetMode="External"/><Relationship Id="rId20" Type="http://schemas.openxmlformats.org/officeDocument/2006/relationships/hyperlink" Target="https://www.pngegg.com/ru/png-btpfy/downloa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ngegg.com/ru/png-muydw/download" TargetMode="External"/><Relationship Id="rId11" Type="http://schemas.openxmlformats.org/officeDocument/2006/relationships/hyperlink" Target="https://www.pngegg.com/ru/png-bzxed/download" TargetMode="External"/><Relationship Id="rId5" Type="http://schemas.openxmlformats.org/officeDocument/2006/relationships/hyperlink" Target="https://www.pngegg.com/ru/png-blraf/download" TargetMode="External"/><Relationship Id="rId15" Type="http://schemas.openxmlformats.org/officeDocument/2006/relationships/hyperlink" Target="https://www.pngegg.com/ru/png-bzzhr/download" TargetMode="External"/><Relationship Id="rId10" Type="http://schemas.openxmlformats.org/officeDocument/2006/relationships/hyperlink" Target="https://www.pngegg.com/ru/png-okksf/download" TargetMode="External"/><Relationship Id="rId19" Type="http://schemas.openxmlformats.org/officeDocument/2006/relationships/hyperlink" Target="https://www.pngegg.com/ru/png-buktx/download" TargetMode="External"/><Relationship Id="rId4" Type="http://schemas.openxmlformats.org/officeDocument/2006/relationships/hyperlink" Target="https://www.pngegg.com/ru/png-znwac/download" TargetMode="External"/><Relationship Id="rId9" Type="http://schemas.openxmlformats.org/officeDocument/2006/relationships/hyperlink" Target="https://www.pngegg.com/ru/png-byufk/download" TargetMode="External"/><Relationship Id="rId14" Type="http://schemas.openxmlformats.org/officeDocument/2006/relationships/hyperlink" Target="https://www.pngegg.com/ru/png-twnrf/download" TargetMode="Externa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5.png"/><Relationship Id="rId21" Type="http://schemas.openxmlformats.org/officeDocument/2006/relationships/image" Target="../media/image19.png"/><Relationship Id="rId34" Type="http://schemas.microsoft.com/office/2007/relationships/hdphoto" Target="../media/hdphoto4.wdp"/><Relationship Id="rId42" Type="http://schemas.openxmlformats.org/officeDocument/2006/relationships/image" Target="../media/image38.png"/><Relationship Id="rId47" Type="http://schemas.openxmlformats.org/officeDocument/2006/relationships/image" Target="../media/image43.png"/><Relationship Id="rId50" Type="http://schemas.openxmlformats.org/officeDocument/2006/relationships/slide" Target="slide8.xml"/><Relationship Id="rId55" Type="http://schemas.openxmlformats.org/officeDocument/2006/relationships/slide" Target="slide3.xm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7.png"/><Relationship Id="rId54" Type="http://schemas.openxmlformats.org/officeDocument/2006/relationships/slide" Target="slide6.xml"/><Relationship Id="rId6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microsoft.com/office/2007/relationships/hdphoto" Target="../media/hdphoto3.wdp"/><Relationship Id="rId37" Type="http://schemas.openxmlformats.org/officeDocument/2006/relationships/image" Target="../media/image33.png"/><Relationship Id="rId40" Type="http://schemas.openxmlformats.org/officeDocument/2006/relationships/image" Target="../media/image36.png"/><Relationship Id="rId45" Type="http://schemas.openxmlformats.org/officeDocument/2006/relationships/image" Target="../media/image41.png"/><Relationship Id="rId53" Type="http://schemas.openxmlformats.org/officeDocument/2006/relationships/slide" Target="slide9.xml"/><Relationship Id="rId58" Type="http://schemas.openxmlformats.org/officeDocument/2006/relationships/slide" Target="slide10.xml"/><Relationship Id="rId5" Type="http://schemas.microsoft.com/office/2007/relationships/hdphoto" Target="../media/hdphoto2.wdp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2.png"/><Relationship Id="rId49" Type="http://schemas.openxmlformats.org/officeDocument/2006/relationships/slide" Target="slide12.xml"/><Relationship Id="rId57" Type="http://schemas.openxmlformats.org/officeDocument/2006/relationships/slide" Target="slide13.xml"/><Relationship Id="rId61" Type="http://schemas.openxmlformats.org/officeDocument/2006/relationships/image" Target="../media/image4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0.png"/><Relationship Id="rId52" Type="http://schemas.openxmlformats.org/officeDocument/2006/relationships/slide" Target="slide4.xml"/><Relationship Id="rId60" Type="http://schemas.openxmlformats.org/officeDocument/2006/relationships/slide" Target="slide15.xml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1.png"/><Relationship Id="rId43" Type="http://schemas.openxmlformats.org/officeDocument/2006/relationships/image" Target="../media/image39.png"/><Relationship Id="rId48" Type="http://schemas.openxmlformats.org/officeDocument/2006/relationships/slide" Target="slide11.xml"/><Relationship Id="rId56" Type="http://schemas.openxmlformats.org/officeDocument/2006/relationships/slide" Target="slide5.xml"/><Relationship Id="rId8" Type="http://schemas.openxmlformats.org/officeDocument/2006/relationships/image" Target="../media/image6.png"/><Relationship Id="rId51" Type="http://schemas.openxmlformats.org/officeDocument/2006/relationships/slide" Target="slide7.xml"/><Relationship Id="rId3" Type="http://schemas.microsoft.com/office/2007/relationships/hdphoto" Target="../media/hdphoto1.wdp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0.png"/><Relationship Id="rId38" Type="http://schemas.openxmlformats.org/officeDocument/2006/relationships/image" Target="../media/image34.png"/><Relationship Id="rId46" Type="http://schemas.openxmlformats.org/officeDocument/2006/relationships/image" Target="../media/image42.png"/><Relationship Id="rId59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50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сведения 1">
            <a:hlinkClick r:id="" action="ppaction://hlinkshowjump?jump=lastslide" highlightClick="1"/>
          </p:cNvPr>
          <p:cNvSpPr/>
          <p:nvPr/>
        </p:nvSpPr>
        <p:spPr>
          <a:xfrm>
            <a:off x="5739481" y="5775158"/>
            <a:ext cx="786063" cy="705852"/>
          </a:xfrm>
          <a:prstGeom prst="actionButtonInformation">
            <a:avLst/>
          </a:prstGeom>
          <a:solidFill>
            <a:srgbClr val="FFFF00"/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>
              <a:solidFill>
                <a:srgbClr val="0000CC"/>
              </a:solidFill>
            </a:endParaRPr>
          </a:p>
        </p:txBody>
      </p:sp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2037348" y="5775159"/>
            <a:ext cx="1909011" cy="705852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Правила </a:t>
            </a:r>
            <a:endParaRPr lang="ru-RU" sz="3200" b="1" dirty="0">
              <a:solidFill>
                <a:srgbClr val="0000CC"/>
              </a:solidFill>
            </a:endParaRPr>
          </a:p>
        </p:txBody>
      </p:sp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8277729" y="5775158"/>
            <a:ext cx="1748589" cy="705852"/>
          </a:xfrm>
          <a:prstGeom prst="actionButtonBlank">
            <a:avLst/>
          </a:prstGeom>
          <a:solidFill>
            <a:srgbClr val="FFFF00"/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Начать</a:t>
            </a:r>
            <a:endParaRPr lang="ru-RU" sz="32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1281" y="737937"/>
            <a:ext cx="10082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00CC"/>
                </a:solidFill>
                <a:effectLst>
                  <a:glow rad="279400">
                    <a:schemeClr val="bg1"/>
                  </a:glow>
                </a:effectLst>
                <a:latin typeface="Bookman Old Style" panose="02050604050505020204" pitchFamily="18" charset="0"/>
              </a:rPr>
              <a:t>Дидактическая игра </a:t>
            </a:r>
          </a:p>
          <a:p>
            <a:pPr algn="ctr"/>
            <a:r>
              <a:rPr lang="ru-RU" sz="6600" b="1" i="1" dirty="0" smtClean="0">
                <a:solidFill>
                  <a:srgbClr val="0000CC"/>
                </a:solidFill>
                <a:effectLst>
                  <a:glow rad="279400">
                    <a:schemeClr val="bg1"/>
                  </a:glow>
                </a:effectLst>
                <a:latin typeface="Bookman Old Style" panose="02050604050505020204" pitchFamily="18" charset="0"/>
              </a:rPr>
              <a:t>«Прогулка по городу»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7516" y="3167390"/>
            <a:ext cx="116144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effectLst>
                  <a:glow rad="635000">
                    <a:schemeClr val="bg1"/>
                  </a:glow>
                </a:effectLst>
              </a:rPr>
              <a:t>По теме «Правописание безударной проверяемой главной в корне</a:t>
            </a:r>
            <a:r>
              <a:rPr lang="ru-RU" sz="2800" b="1" dirty="0" smtClean="0">
                <a:solidFill>
                  <a:srgbClr val="0000CC"/>
                </a:solidFill>
                <a:effectLst>
                  <a:glow rad="635000">
                    <a:schemeClr val="bg1"/>
                  </a:glow>
                </a:effectLst>
              </a:rPr>
              <a:t>»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effectLst>
                  <a:glow rad="635000">
                    <a:schemeClr val="bg1"/>
                  </a:glow>
                </a:effectLst>
              </a:rPr>
              <a:t>Подготовила 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effectLst>
                  <a:glow rad="635000">
                    <a:schemeClr val="bg1"/>
                  </a:glow>
                </a:effectLst>
              </a:rPr>
              <a:t>Качко Оксана Владимировна , 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effectLst>
                  <a:glow rad="635000">
                    <a:schemeClr val="bg1"/>
                  </a:glow>
                </a:effectLst>
              </a:rPr>
              <a:t>учитель русского языка и литературы  г. - к. Анапа</a:t>
            </a:r>
            <a:endParaRPr lang="ru-RU" sz="2800" b="1" dirty="0">
              <a:solidFill>
                <a:srgbClr val="0000CC"/>
              </a:solidFill>
              <a:effectLst>
                <a:glow rad="635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688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1" y="188259"/>
            <a:ext cx="4688926" cy="277507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Прямоугольник 13"/>
          <p:cNvSpPr/>
          <p:nvPr/>
        </p:nvSpPr>
        <p:spPr>
          <a:xfrm>
            <a:off x="5665738" y="3415553"/>
            <a:ext cx="2870393" cy="2180532"/>
          </a:xfrm>
          <a:custGeom>
            <a:avLst/>
            <a:gdLst>
              <a:gd name="connsiteX0" fmla="*/ 0 w 1010653"/>
              <a:gd name="connsiteY0" fmla="*/ 0 h 882315"/>
              <a:gd name="connsiteX1" fmla="*/ 1010653 w 1010653"/>
              <a:gd name="connsiteY1" fmla="*/ 0 h 882315"/>
              <a:gd name="connsiteX2" fmla="*/ 1010653 w 1010653"/>
              <a:gd name="connsiteY2" fmla="*/ 882315 h 882315"/>
              <a:gd name="connsiteX3" fmla="*/ 0 w 1010653"/>
              <a:gd name="connsiteY3" fmla="*/ 882315 h 882315"/>
              <a:gd name="connsiteX4" fmla="*/ 0 w 1010653"/>
              <a:gd name="connsiteY4" fmla="*/ 0 h 882315"/>
              <a:gd name="connsiteX0" fmla="*/ 0 w 1010653"/>
              <a:gd name="connsiteY0" fmla="*/ 0 h 882315"/>
              <a:gd name="connsiteX1" fmla="*/ 1010653 w 1010653"/>
              <a:gd name="connsiteY1" fmla="*/ 0 h 882315"/>
              <a:gd name="connsiteX2" fmla="*/ 1010653 w 1010653"/>
              <a:gd name="connsiteY2" fmla="*/ 882315 h 882315"/>
              <a:gd name="connsiteX3" fmla="*/ 128336 w 1010653"/>
              <a:gd name="connsiteY3" fmla="*/ 834188 h 882315"/>
              <a:gd name="connsiteX4" fmla="*/ 0 w 1010653"/>
              <a:gd name="connsiteY4" fmla="*/ 0 h 882315"/>
              <a:gd name="connsiteX0" fmla="*/ 0 w 1010653"/>
              <a:gd name="connsiteY0" fmla="*/ 0 h 834188"/>
              <a:gd name="connsiteX1" fmla="*/ 1010653 w 1010653"/>
              <a:gd name="connsiteY1" fmla="*/ 0 h 834188"/>
              <a:gd name="connsiteX2" fmla="*/ 834190 w 1010653"/>
              <a:gd name="connsiteY2" fmla="*/ 834188 h 834188"/>
              <a:gd name="connsiteX3" fmla="*/ 128336 w 1010653"/>
              <a:gd name="connsiteY3" fmla="*/ 834188 h 834188"/>
              <a:gd name="connsiteX4" fmla="*/ 0 w 1010653"/>
              <a:gd name="connsiteY4" fmla="*/ 0 h 834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653" h="834188">
                <a:moveTo>
                  <a:pt x="0" y="0"/>
                </a:moveTo>
                <a:lnTo>
                  <a:pt x="1010653" y="0"/>
                </a:lnTo>
                <a:lnTo>
                  <a:pt x="834190" y="834188"/>
                </a:lnTo>
                <a:lnTo>
                  <a:pt x="128336" y="834188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5" name="Прямоугольник 13"/>
          <p:cNvSpPr/>
          <p:nvPr/>
        </p:nvSpPr>
        <p:spPr>
          <a:xfrm>
            <a:off x="9146549" y="3446536"/>
            <a:ext cx="2870393" cy="2180532"/>
          </a:xfrm>
          <a:custGeom>
            <a:avLst/>
            <a:gdLst>
              <a:gd name="connsiteX0" fmla="*/ 0 w 1010653"/>
              <a:gd name="connsiteY0" fmla="*/ 0 h 882315"/>
              <a:gd name="connsiteX1" fmla="*/ 1010653 w 1010653"/>
              <a:gd name="connsiteY1" fmla="*/ 0 h 882315"/>
              <a:gd name="connsiteX2" fmla="*/ 1010653 w 1010653"/>
              <a:gd name="connsiteY2" fmla="*/ 882315 h 882315"/>
              <a:gd name="connsiteX3" fmla="*/ 0 w 1010653"/>
              <a:gd name="connsiteY3" fmla="*/ 882315 h 882315"/>
              <a:gd name="connsiteX4" fmla="*/ 0 w 1010653"/>
              <a:gd name="connsiteY4" fmla="*/ 0 h 882315"/>
              <a:gd name="connsiteX0" fmla="*/ 0 w 1010653"/>
              <a:gd name="connsiteY0" fmla="*/ 0 h 882315"/>
              <a:gd name="connsiteX1" fmla="*/ 1010653 w 1010653"/>
              <a:gd name="connsiteY1" fmla="*/ 0 h 882315"/>
              <a:gd name="connsiteX2" fmla="*/ 1010653 w 1010653"/>
              <a:gd name="connsiteY2" fmla="*/ 882315 h 882315"/>
              <a:gd name="connsiteX3" fmla="*/ 128336 w 1010653"/>
              <a:gd name="connsiteY3" fmla="*/ 834188 h 882315"/>
              <a:gd name="connsiteX4" fmla="*/ 0 w 1010653"/>
              <a:gd name="connsiteY4" fmla="*/ 0 h 882315"/>
              <a:gd name="connsiteX0" fmla="*/ 0 w 1010653"/>
              <a:gd name="connsiteY0" fmla="*/ 0 h 834188"/>
              <a:gd name="connsiteX1" fmla="*/ 1010653 w 1010653"/>
              <a:gd name="connsiteY1" fmla="*/ 0 h 834188"/>
              <a:gd name="connsiteX2" fmla="*/ 834190 w 1010653"/>
              <a:gd name="connsiteY2" fmla="*/ 834188 h 834188"/>
              <a:gd name="connsiteX3" fmla="*/ 128336 w 1010653"/>
              <a:gd name="connsiteY3" fmla="*/ 834188 h 834188"/>
              <a:gd name="connsiteX4" fmla="*/ 0 w 1010653"/>
              <a:gd name="connsiteY4" fmla="*/ 0 h 834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653" h="834188">
                <a:moveTo>
                  <a:pt x="0" y="0"/>
                </a:moveTo>
                <a:lnTo>
                  <a:pt x="1010653" y="0"/>
                </a:lnTo>
                <a:lnTo>
                  <a:pt x="834190" y="834188"/>
                </a:lnTo>
                <a:lnTo>
                  <a:pt x="128336" y="83418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6" name="Прямоугольник 13"/>
          <p:cNvSpPr/>
          <p:nvPr/>
        </p:nvSpPr>
        <p:spPr>
          <a:xfrm>
            <a:off x="2100974" y="3477519"/>
            <a:ext cx="2954346" cy="2118566"/>
          </a:xfrm>
          <a:custGeom>
            <a:avLst/>
            <a:gdLst>
              <a:gd name="connsiteX0" fmla="*/ 0 w 1010653"/>
              <a:gd name="connsiteY0" fmla="*/ 0 h 882315"/>
              <a:gd name="connsiteX1" fmla="*/ 1010653 w 1010653"/>
              <a:gd name="connsiteY1" fmla="*/ 0 h 882315"/>
              <a:gd name="connsiteX2" fmla="*/ 1010653 w 1010653"/>
              <a:gd name="connsiteY2" fmla="*/ 882315 h 882315"/>
              <a:gd name="connsiteX3" fmla="*/ 0 w 1010653"/>
              <a:gd name="connsiteY3" fmla="*/ 882315 h 882315"/>
              <a:gd name="connsiteX4" fmla="*/ 0 w 1010653"/>
              <a:gd name="connsiteY4" fmla="*/ 0 h 882315"/>
              <a:gd name="connsiteX0" fmla="*/ 0 w 1010653"/>
              <a:gd name="connsiteY0" fmla="*/ 0 h 882315"/>
              <a:gd name="connsiteX1" fmla="*/ 1010653 w 1010653"/>
              <a:gd name="connsiteY1" fmla="*/ 0 h 882315"/>
              <a:gd name="connsiteX2" fmla="*/ 1010653 w 1010653"/>
              <a:gd name="connsiteY2" fmla="*/ 882315 h 882315"/>
              <a:gd name="connsiteX3" fmla="*/ 128336 w 1010653"/>
              <a:gd name="connsiteY3" fmla="*/ 834188 h 882315"/>
              <a:gd name="connsiteX4" fmla="*/ 0 w 1010653"/>
              <a:gd name="connsiteY4" fmla="*/ 0 h 882315"/>
              <a:gd name="connsiteX0" fmla="*/ 0 w 1010653"/>
              <a:gd name="connsiteY0" fmla="*/ 0 h 834188"/>
              <a:gd name="connsiteX1" fmla="*/ 1010653 w 1010653"/>
              <a:gd name="connsiteY1" fmla="*/ 0 h 834188"/>
              <a:gd name="connsiteX2" fmla="*/ 834190 w 1010653"/>
              <a:gd name="connsiteY2" fmla="*/ 834188 h 834188"/>
              <a:gd name="connsiteX3" fmla="*/ 128336 w 1010653"/>
              <a:gd name="connsiteY3" fmla="*/ 834188 h 834188"/>
              <a:gd name="connsiteX4" fmla="*/ 0 w 1010653"/>
              <a:gd name="connsiteY4" fmla="*/ 0 h 834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653" h="834188">
                <a:moveTo>
                  <a:pt x="0" y="0"/>
                </a:moveTo>
                <a:lnTo>
                  <a:pt x="1010653" y="0"/>
                </a:lnTo>
                <a:lnTo>
                  <a:pt x="834190" y="834188"/>
                </a:lnTo>
                <a:lnTo>
                  <a:pt x="128336" y="834188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7" name="Умножение 6">
            <a:hlinkClick r:id="rId4" action="ppaction://hlinksldjump"/>
          </p:cNvPr>
          <p:cNvSpPr/>
          <p:nvPr/>
        </p:nvSpPr>
        <p:spPr>
          <a:xfrm>
            <a:off x="10455088" y="188259"/>
            <a:ext cx="1573306" cy="1398494"/>
          </a:xfrm>
          <a:prstGeom prst="mathMultiply">
            <a:avLst>
              <a:gd name="adj1" fmla="val 129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13"/>
          <p:cNvSpPr/>
          <p:nvPr/>
        </p:nvSpPr>
        <p:spPr>
          <a:xfrm>
            <a:off x="1313155" y="1884697"/>
            <a:ext cx="3953435" cy="3711388"/>
          </a:xfrm>
          <a:prstGeom prst="rect">
            <a:avLst/>
          </a:prstGeom>
          <a:solidFill>
            <a:srgbClr val="00B05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bg1"/>
                </a:solidFill>
              </a:rPr>
              <a:t>22. Е </a:t>
            </a:r>
            <a:r>
              <a:rPr lang="ru-RU" sz="4000" b="1" u="sng" dirty="0">
                <a:solidFill>
                  <a:schemeClr val="bg1"/>
                </a:solidFill>
              </a:rPr>
              <a:t>или </a:t>
            </a:r>
            <a:r>
              <a:rPr lang="ru-RU" sz="4000" b="1" u="sng" dirty="0" smtClean="0">
                <a:solidFill>
                  <a:schemeClr val="bg1"/>
                </a:solidFill>
              </a:rPr>
              <a:t>И? </a:t>
            </a:r>
            <a:endParaRPr lang="ru-RU" sz="4000" b="1" u="sng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Л_вша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Л_нейка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Ч_рнила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Ч_стописание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13"/>
          <p:cNvSpPr/>
          <p:nvPr/>
        </p:nvSpPr>
        <p:spPr>
          <a:xfrm>
            <a:off x="5034410" y="1884697"/>
            <a:ext cx="3953435" cy="3711388"/>
          </a:xfrm>
          <a:prstGeom prst="rect">
            <a:avLst/>
          </a:prstGeom>
          <a:solidFill>
            <a:srgbClr val="00B0F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bg1"/>
                </a:solidFill>
              </a:rPr>
              <a:t>23. </a:t>
            </a:r>
            <a:r>
              <a:rPr lang="ru-RU" sz="4000" b="1" u="sng" dirty="0">
                <a:solidFill>
                  <a:schemeClr val="bg1"/>
                </a:solidFill>
              </a:rPr>
              <a:t>О или А? </a:t>
            </a: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Зн_чок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Пр_вша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Д_машка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Ге_графия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13"/>
          <p:cNvSpPr/>
          <p:nvPr/>
        </p:nvSpPr>
        <p:spPr>
          <a:xfrm>
            <a:off x="8074959" y="1884697"/>
            <a:ext cx="3953435" cy="3711388"/>
          </a:xfrm>
          <a:prstGeom prst="rect">
            <a:avLst/>
          </a:prstGeom>
          <a:solidFill>
            <a:srgbClr val="FF000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bg1"/>
                </a:solidFill>
              </a:rPr>
              <a:t>24. Я, О </a:t>
            </a:r>
            <a:r>
              <a:rPr lang="ru-RU" sz="4000" b="1" u="sng" dirty="0">
                <a:solidFill>
                  <a:schemeClr val="bg1"/>
                </a:solidFill>
              </a:rPr>
              <a:t>или А? </a:t>
            </a: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Расск_зать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Зв_нок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Д_ска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П_тёрка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3"/>
          <p:cNvSpPr/>
          <p:nvPr/>
        </p:nvSpPr>
        <p:spPr>
          <a:xfrm>
            <a:off x="1331718" y="1884697"/>
            <a:ext cx="3953435" cy="3711388"/>
          </a:xfrm>
          <a:prstGeom prst="rect">
            <a:avLst/>
          </a:prstGeom>
          <a:solidFill>
            <a:srgbClr val="00B05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bg1"/>
                </a:solidFill>
              </a:rPr>
              <a:t>22. </a:t>
            </a:r>
            <a:r>
              <a:rPr lang="ru-RU" sz="4000" b="1" u="sng" dirty="0">
                <a:solidFill>
                  <a:schemeClr val="bg1"/>
                </a:solidFill>
              </a:rPr>
              <a:t>Е</a:t>
            </a:r>
            <a:r>
              <a:rPr lang="ru-RU" sz="4000" b="1" u="sng" dirty="0" smtClean="0">
                <a:solidFill>
                  <a:schemeClr val="bg1"/>
                </a:solidFill>
              </a:rPr>
              <a:t> </a:t>
            </a:r>
            <a:r>
              <a:rPr lang="ru-RU" sz="4000" b="1" u="sng" dirty="0">
                <a:solidFill>
                  <a:schemeClr val="bg1"/>
                </a:solidFill>
              </a:rPr>
              <a:t>или </a:t>
            </a:r>
            <a:r>
              <a:rPr lang="ru-RU" sz="4000" b="1" u="sng" dirty="0" smtClean="0">
                <a:solidFill>
                  <a:schemeClr val="bg1"/>
                </a:solidFill>
              </a:rPr>
              <a:t>И? </a:t>
            </a:r>
            <a:endParaRPr lang="ru-RU" sz="4000" b="1" u="sng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Левша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Линейка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Чернила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Чистописание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3"/>
          <p:cNvSpPr/>
          <p:nvPr/>
        </p:nvSpPr>
        <p:spPr>
          <a:xfrm>
            <a:off x="2067075" y="5762701"/>
            <a:ext cx="2683760" cy="859666"/>
          </a:xfrm>
          <a:prstGeom prst="rect">
            <a:avLst/>
          </a:prstGeom>
          <a:solidFill>
            <a:srgbClr val="00B05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Проверка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3"/>
          <p:cNvSpPr/>
          <p:nvPr/>
        </p:nvSpPr>
        <p:spPr>
          <a:xfrm>
            <a:off x="5055320" y="1884697"/>
            <a:ext cx="3953435" cy="3711388"/>
          </a:xfrm>
          <a:prstGeom prst="rect">
            <a:avLst/>
          </a:prstGeom>
          <a:solidFill>
            <a:srgbClr val="00B0F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bg1"/>
                </a:solidFill>
              </a:rPr>
              <a:t>23. </a:t>
            </a:r>
            <a:r>
              <a:rPr lang="ru-RU" sz="4000" b="1" u="sng" dirty="0">
                <a:solidFill>
                  <a:schemeClr val="bg1"/>
                </a:solidFill>
              </a:rPr>
              <a:t>О или А?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Значок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Правша</a:t>
            </a: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Домашка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География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42238" y="5762701"/>
            <a:ext cx="2683760" cy="859666"/>
          </a:xfrm>
          <a:prstGeom prst="rect">
            <a:avLst/>
          </a:prstGeom>
          <a:solidFill>
            <a:srgbClr val="00B0F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Проверка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3"/>
          <p:cNvSpPr/>
          <p:nvPr/>
        </p:nvSpPr>
        <p:spPr>
          <a:xfrm>
            <a:off x="8063507" y="1884697"/>
            <a:ext cx="3953435" cy="3711388"/>
          </a:xfrm>
          <a:prstGeom prst="rect">
            <a:avLst/>
          </a:prstGeom>
          <a:solidFill>
            <a:srgbClr val="FF000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bg1"/>
                </a:solidFill>
              </a:rPr>
              <a:t>24. Я, О </a:t>
            </a:r>
            <a:r>
              <a:rPr lang="ru-RU" sz="4000" b="1" u="sng" dirty="0">
                <a:solidFill>
                  <a:schemeClr val="bg1"/>
                </a:solidFill>
              </a:rPr>
              <a:t>или А?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Рассказать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Звонок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Доска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Пятёрка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3"/>
          <p:cNvSpPr/>
          <p:nvPr/>
        </p:nvSpPr>
        <p:spPr>
          <a:xfrm>
            <a:off x="9216758" y="5762701"/>
            <a:ext cx="2683760" cy="859666"/>
          </a:xfrm>
          <a:prstGeom prst="rect">
            <a:avLst/>
          </a:prstGeom>
          <a:solidFill>
            <a:srgbClr val="FF000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Проверка 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8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"/>
          <a:stretch/>
        </p:blipFill>
        <p:spPr>
          <a:xfrm>
            <a:off x="226006" y="186136"/>
            <a:ext cx="4760477" cy="280123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3" name="Трапеция 2"/>
          <p:cNvSpPr/>
          <p:nvPr/>
        </p:nvSpPr>
        <p:spPr>
          <a:xfrm>
            <a:off x="2097741" y="3428999"/>
            <a:ext cx="3107091" cy="2153654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>
                <a:solidFill>
                  <a:schemeClr val="accent5">
                    <a:lumMod val="75000"/>
                  </a:schemeClr>
                </a:solidFill>
              </a:rPr>
              <a:t>25</a:t>
            </a:r>
          </a:p>
        </p:txBody>
      </p:sp>
      <p:sp>
        <p:nvSpPr>
          <p:cNvPr id="4" name="Трапеция 3"/>
          <p:cNvSpPr/>
          <p:nvPr/>
        </p:nvSpPr>
        <p:spPr>
          <a:xfrm>
            <a:off x="5521604" y="3429000"/>
            <a:ext cx="3081955" cy="2153654"/>
          </a:xfrm>
          <a:prstGeom prst="trapezoid">
            <a:avLst>
              <a:gd name="adj" fmla="val 33216"/>
            </a:avLst>
          </a:prstGeom>
          <a:solidFill>
            <a:schemeClr val="accent2">
              <a:lumMod val="20000"/>
              <a:lumOff val="8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>
                <a:solidFill>
                  <a:schemeClr val="accent5">
                    <a:lumMod val="75000"/>
                  </a:schemeClr>
                </a:solidFill>
              </a:rPr>
              <a:t>26</a:t>
            </a:r>
          </a:p>
        </p:txBody>
      </p:sp>
      <p:sp>
        <p:nvSpPr>
          <p:cNvPr id="5" name="Трапеция 4"/>
          <p:cNvSpPr/>
          <p:nvPr/>
        </p:nvSpPr>
        <p:spPr>
          <a:xfrm>
            <a:off x="8955360" y="3429000"/>
            <a:ext cx="3073034" cy="2153653"/>
          </a:xfrm>
          <a:prstGeom prst="trapezoid">
            <a:avLst/>
          </a:prstGeom>
          <a:solidFill>
            <a:srgbClr val="92D05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6" name="Умножение 5">
            <a:hlinkClick r:id="rId5" action="ppaction://hlinksldjump"/>
          </p:cNvPr>
          <p:cNvSpPr/>
          <p:nvPr/>
        </p:nvSpPr>
        <p:spPr>
          <a:xfrm>
            <a:off x="10455088" y="188259"/>
            <a:ext cx="1573306" cy="1398494"/>
          </a:xfrm>
          <a:prstGeom prst="mathMultiply">
            <a:avLst>
              <a:gd name="adj1" fmla="val 129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13"/>
          <p:cNvSpPr/>
          <p:nvPr/>
        </p:nvSpPr>
        <p:spPr>
          <a:xfrm>
            <a:off x="1615292" y="1871265"/>
            <a:ext cx="3953435" cy="3711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25. </a:t>
            </a:r>
            <a:r>
              <a:rPr lang="ru-RU" sz="4000" b="1" u="sng" dirty="0">
                <a:solidFill>
                  <a:schemeClr val="accent5">
                    <a:lumMod val="75000"/>
                  </a:schemeClr>
                </a:solidFill>
              </a:rPr>
              <a:t>О или А? </a:t>
            </a: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Сл_варь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Пр_заик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Ф_рмуляр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Хр_нилище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рямоугольник 13"/>
          <p:cNvSpPr/>
          <p:nvPr/>
        </p:nvSpPr>
        <p:spPr>
          <a:xfrm>
            <a:off x="4993003" y="1871265"/>
            <a:ext cx="3953435" cy="3711388"/>
          </a:xfrm>
          <a:prstGeom prst="rect">
            <a:avLst/>
          </a:prstGeom>
          <a:solidFill>
            <a:srgbClr val="FFEBFF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26. Е </a:t>
            </a:r>
            <a:r>
              <a:rPr lang="ru-RU" sz="4000" b="1" u="sng" dirty="0">
                <a:solidFill>
                  <a:schemeClr val="accent5">
                    <a:lumMod val="75000"/>
                  </a:schemeClr>
                </a:solidFill>
              </a:rPr>
              <a:t>или </a:t>
            </a:r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И? </a:t>
            </a:r>
            <a:endParaRPr lang="ru-RU" sz="40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Св_тильник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П_сатель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Энциклоп_дист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Сод_ржание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Прямоугольник 13"/>
          <p:cNvSpPr/>
          <p:nvPr/>
        </p:nvSpPr>
        <p:spPr>
          <a:xfrm>
            <a:off x="8127681" y="1871264"/>
            <a:ext cx="3953435" cy="3711388"/>
          </a:xfrm>
          <a:prstGeom prst="rect">
            <a:avLst/>
          </a:prstGeom>
          <a:solidFill>
            <a:srgbClr val="92D05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bg1"/>
                </a:solidFill>
              </a:rPr>
              <a:t>27. </a:t>
            </a:r>
            <a:r>
              <a:rPr lang="ru-RU" sz="4000" b="1" u="sng" dirty="0">
                <a:solidFill>
                  <a:schemeClr val="bg1"/>
                </a:solidFill>
              </a:rPr>
              <a:t>О или А? </a:t>
            </a: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К_ртотека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Огл_вление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Би_графия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Кл_ссический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13"/>
          <p:cNvSpPr/>
          <p:nvPr/>
        </p:nvSpPr>
        <p:spPr>
          <a:xfrm>
            <a:off x="1614356" y="1884912"/>
            <a:ext cx="3953435" cy="3711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25. </a:t>
            </a:r>
            <a:r>
              <a:rPr lang="ru-RU" sz="4000" b="1" u="sng" dirty="0">
                <a:solidFill>
                  <a:schemeClr val="accent5">
                    <a:lumMod val="75000"/>
                  </a:schemeClr>
                </a:solidFill>
              </a:rPr>
              <a:t>О или А? 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Словарь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Прозаик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Формуляр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Хранилище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Прямоугольник 13"/>
          <p:cNvSpPr/>
          <p:nvPr/>
        </p:nvSpPr>
        <p:spPr>
          <a:xfrm>
            <a:off x="2307705" y="5752602"/>
            <a:ext cx="2683760" cy="859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Проверка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Прямоугольник 13"/>
          <p:cNvSpPr/>
          <p:nvPr/>
        </p:nvSpPr>
        <p:spPr>
          <a:xfrm>
            <a:off x="4999546" y="1871265"/>
            <a:ext cx="3953435" cy="37113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26. Е </a:t>
            </a:r>
            <a:r>
              <a:rPr lang="ru-RU" sz="4000" b="1" u="sng" dirty="0">
                <a:solidFill>
                  <a:schemeClr val="accent5">
                    <a:lumMod val="75000"/>
                  </a:schemeClr>
                </a:solidFill>
              </a:rPr>
              <a:t>или </a:t>
            </a:r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И? </a:t>
            </a:r>
            <a:endParaRPr lang="ru-RU" sz="40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Светильник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Писатель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Энциклопедист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Содержание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Прямоугольник 13"/>
          <p:cNvSpPr/>
          <p:nvPr/>
        </p:nvSpPr>
        <p:spPr>
          <a:xfrm>
            <a:off x="5750002" y="5752602"/>
            <a:ext cx="2683760" cy="8596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Проверка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27681" y="1878087"/>
            <a:ext cx="3953435" cy="3711388"/>
          </a:xfrm>
          <a:prstGeom prst="rect">
            <a:avLst/>
          </a:prstGeom>
          <a:solidFill>
            <a:srgbClr val="92D05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bg1"/>
                </a:solidFill>
              </a:rPr>
              <a:t>27. </a:t>
            </a:r>
            <a:r>
              <a:rPr lang="ru-RU" sz="4000" b="1" u="sng" dirty="0">
                <a:solidFill>
                  <a:schemeClr val="bg1"/>
                </a:solidFill>
              </a:rPr>
              <a:t>О или А?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Картотека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Оглавление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Биография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Классический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3"/>
          <p:cNvSpPr/>
          <p:nvPr/>
        </p:nvSpPr>
        <p:spPr>
          <a:xfrm>
            <a:off x="9206199" y="5752602"/>
            <a:ext cx="2683760" cy="859666"/>
          </a:xfrm>
          <a:prstGeom prst="rect">
            <a:avLst/>
          </a:prstGeom>
          <a:solidFill>
            <a:srgbClr val="92D05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Проверка 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41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17" y="243305"/>
            <a:ext cx="4744130" cy="281073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3" name="Трапеция 2"/>
          <p:cNvSpPr/>
          <p:nvPr/>
        </p:nvSpPr>
        <p:spPr>
          <a:xfrm>
            <a:off x="4397188" y="3429000"/>
            <a:ext cx="2813453" cy="2145356"/>
          </a:xfrm>
          <a:prstGeom prst="trapezoid">
            <a:avLst>
              <a:gd name="adj" fmla="val 18697"/>
            </a:avLst>
          </a:prstGeom>
          <a:solidFill>
            <a:schemeClr val="accent2">
              <a:lumMod val="20000"/>
              <a:lumOff val="8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>
                <a:solidFill>
                  <a:schemeClr val="accent5">
                    <a:lumMod val="75000"/>
                  </a:schemeClr>
                </a:solidFill>
              </a:rPr>
              <a:t>28</a:t>
            </a:r>
          </a:p>
        </p:txBody>
      </p:sp>
      <p:sp>
        <p:nvSpPr>
          <p:cNvPr id="4" name="Прямоугольник 13"/>
          <p:cNvSpPr/>
          <p:nvPr/>
        </p:nvSpPr>
        <p:spPr>
          <a:xfrm>
            <a:off x="8120012" y="3429000"/>
            <a:ext cx="2676963" cy="2255506"/>
          </a:xfrm>
          <a:custGeom>
            <a:avLst/>
            <a:gdLst>
              <a:gd name="connsiteX0" fmla="*/ 0 w 1010653"/>
              <a:gd name="connsiteY0" fmla="*/ 0 h 882315"/>
              <a:gd name="connsiteX1" fmla="*/ 1010653 w 1010653"/>
              <a:gd name="connsiteY1" fmla="*/ 0 h 882315"/>
              <a:gd name="connsiteX2" fmla="*/ 1010653 w 1010653"/>
              <a:gd name="connsiteY2" fmla="*/ 882315 h 882315"/>
              <a:gd name="connsiteX3" fmla="*/ 0 w 1010653"/>
              <a:gd name="connsiteY3" fmla="*/ 882315 h 882315"/>
              <a:gd name="connsiteX4" fmla="*/ 0 w 1010653"/>
              <a:gd name="connsiteY4" fmla="*/ 0 h 882315"/>
              <a:gd name="connsiteX0" fmla="*/ 0 w 1010653"/>
              <a:gd name="connsiteY0" fmla="*/ 0 h 882315"/>
              <a:gd name="connsiteX1" fmla="*/ 1010653 w 1010653"/>
              <a:gd name="connsiteY1" fmla="*/ 0 h 882315"/>
              <a:gd name="connsiteX2" fmla="*/ 1010653 w 1010653"/>
              <a:gd name="connsiteY2" fmla="*/ 882315 h 882315"/>
              <a:gd name="connsiteX3" fmla="*/ 128336 w 1010653"/>
              <a:gd name="connsiteY3" fmla="*/ 834188 h 882315"/>
              <a:gd name="connsiteX4" fmla="*/ 0 w 1010653"/>
              <a:gd name="connsiteY4" fmla="*/ 0 h 882315"/>
              <a:gd name="connsiteX0" fmla="*/ 0 w 1010653"/>
              <a:gd name="connsiteY0" fmla="*/ 0 h 834188"/>
              <a:gd name="connsiteX1" fmla="*/ 1010653 w 1010653"/>
              <a:gd name="connsiteY1" fmla="*/ 0 h 834188"/>
              <a:gd name="connsiteX2" fmla="*/ 834190 w 1010653"/>
              <a:gd name="connsiteY2" fmla="*/ 834188 h 834188"/>
              <a:gd name="connsiteX3" fmla="*/ 128336 w 1010653"/>
              <a:gd name="connsiteY3" fmla="*/ 834188 h 834188"/>
              <a:gd name="connsiteX4" fmla="*/ 0 w 1010653"/>
              <a:gd name="connsiteY4" fmla="*/ 0 h 834188"/>
              <a:gd name="connsiteX0" fmla="*/ 0 w 1010653"/>
              <a:gd name="connsiteY0" fmla="*/ 0 h 847696"/>
              <a:gd name="connsiteX1" fmla="*/ 1010653 w 1010653"/>
              <a:gd name="connsiteY1" fmla="*/ 0 h 847696"/>
              <a:gd name="connsiteX2" fmla="*/ 834190 w 1010653"/>
              <a:gd name="connsiteY2" fmla="*/ 834188 h 847696"/>
              <a:gd name="connsiteX3" fmla="*/ 262367 w 1010653"/>
              <a:gd name="connsiteY3" fmla="*/ 847696 h 847696"/>
              <a:gd name="connsiteX4" fmla="*/ 0 w 1010653"/>
              <a:gd name="connsiteY4" fmla="*/ 0 h 847696"/>
              <a:gd name="connsiteX0" fmla="*/ 0 w 1010653"/>
              <a:gd name="connsiteY0" fmla="*/ 0 h 834188"/>
              <a:gd name="connsiteX1" fmla="*/ 1010653 w 1010653"/>
              <a:gd name="connsiteY1" fmla="*/ 0 h 834188"/>
              <a:gd name="connsiteX2" fmla="*/ 834190 w 1010653"/>
              <a:gd name="connsiteY2" fmla="*/ 834188 h 834188"/>
              <a:gd name="connsiteX3" fmla="*/ 172566 w 1010653"/>
              <a:gd name="connsiteY3" fmla="*/ 791147 h 834188"/>
              <a:gd name="connsiteX4" fmla="*/ 0 w 1010653"/>
              <a:gd name="connsiteY4" fmla="*/ 0 h 834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653" h="834188">
                <a:moveTo>
                  <a:pt x="0" y="0"/>
                </a:moveTo>
                <a:lnTo>
                  <a:pt x="1010653" y="0"/>
                </a:lnTo>
                <a:lnTo>
                  <a:pt x="834190" y="834188"/>
                </a:lnTo>
                <a:lnTo>
                  <a:pt x="172566" y="791147"/>
                </a:lnTo>
                <a:lnTo>
                  <a:pt x="0" y="0"/>
                </a:lnTo>
                <a:close/>
              </a:path>
            </a:pathLst>
          </a:custGeom>
          <a:solidFill>
            <a:srgbClr val="FFFF79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>
                <a:solidFill>
                  <a:schemeClr val="accent5">
                    <a:lumMod val="75000"/>
                  </a:schemeClr>
                </a:solidFill>
              </a:rPr>
              <a:t>29</a:t>
            </a:r>
          </a:p>
        </p:txBody>
      </p:sp>
      <p:sp>
        <p:nvSpPr>
          <p:cNvPr id="5" name="Умножение 4">
            <a:hlinkClick r:id="rId5" action="ppaction://hlinksldjump"/>
          </p:cNvPr>
          <p:cNvSpPr/>
          <p:nvPr/>
        </p:nvSpPr>
        <p:spPr>
          <a:xfrm>
            <a:off x="10455088" y="188259"/>
            <a:ext cx="1573306" cy="1398494"/>
          </a:xfrm>
          <a:prstGeom prst="mathMultiply">
            <a:avLst>
              <a:gd name="adj1" fmla="val 129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13"/>
          <p:cNvSpPr/>
          <p:nvPr/>
        </p:nvSpPr>
        <p:spPr>
          <a:xfrm>
            <a:off x="3632726" y="1858840"/>
            <a:ext cx="3953435" cy="37113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28. </a:t>
            </a:r>
            <a:r>
              <a:rPr lang="ru-RU" sz="4000" b="1" u="sng" dirty="0">
                <a:solidFill>
                  <a:schemeClr val="accent5">
                    <a:lumMod val="75000"/>
                  </a:schemeClr>
                </a:solidFill>
              </a:rPr>
              <a:t>О или А? </a:t>
            </a: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Сл_весность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Препод_ватель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М_лодёжь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Те_ретический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13"/>
          <p:cNvSpPr/>
          <p:nvPr/>
        </p:nvSpPr>
        <p:spPr>
          <a:xfrm>
            <a:off x="7494488" y="1862968"/>
            <a:ext cx="3953435" cy="3711388"/>
          </a:xfrm>
          <a:prstGeom prst="rect">
            <a:avLst/>
          </a:prstGeom>
          <a:solidFill>
            <a:srgbClr val="FFFF79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29. Е </a:t>
            </a:r>
            <a:r>
              <a:rPr lang="ru-RU" sz="4000" b="1" u="sng" dirty="0">
                <a:solidFill>
                  <a:schemeClr val="accent5">
                    <a:lumMod val="75000"/>
                  </a:schemeClr>
                </a:solidFill>
              </a:rPr>
              <a:t>или </a:t>
            </a:r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И? </a:t>
            </a:r>
            <a:endParaRPr lang="ru-RU" sz="40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Проф_ссура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Расп_сание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Л_кционный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Совм_щать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рямоугольник 13"/>
          <p:cNvSpPr/>
          <p:nvPr/>
        </p:nvSpPr>
        <p:spPr>
          <a:xfrm>
            <a:off x="3600210" y="1865918"/>
            <a:ext cx="3953435" cy="37113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28. </a:t>
            </a:r>
            <a:r>
              <a:rPr lang="ru-RU" sz="4000" b="1" u="sng" dirty="0">
                <a:solidFill>
                  <a:schemeClr val="accent5">
                    <a:lumMod val="75000"/>
                  </a:schemeClr>
                </a:solidFill>
              </a:rPr>
              <a:t>О или А? 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Словесность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Преподаватель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Молодёжь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Теоретический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Прямоугольник 13"/>
          <p:cNvSpPr/>
          <p:nvPr/>
        </p:nvSpPr>
        <p:spPr>
          <a:xfrm>
            <a:off x="4477398" y="5762129"/>
            <a:ext cx="2683760" cy="8596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Проверка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Прямоугольник 13"/>
          <p:cNvSpPr/>
          <p:nvPr/>
        </p:nvSpPr>
        <p:spPr>
          <a:xfrm>
            <a:off x="7481775" y="1877123"/>
            <a:ext cx="3953435" cy="3711388"/>
          </a:xfrm>
          <a:prstGeom prst="rect">
            <a:avLst/>
          </a:prstGeom>
          <a:solidFill>
            <a:srgbClr val="FFFF99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29. Е </a:t>
            </a:r>
            <a:r>
              <a:rPr lang="ru-RU" sz="4000" b="1" u="sng" dirty="0">
                <a:solidFill>
                  <a:schemeClr val="accent5">
                    <a:lumMod val="75000"/>
                  </a:schemeClr>
                </a:solidFill>
              </a:rPr>
              <a:t>или </a:t>
            </a:r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И? </a:t>
            </a:r>
            <a:endParaRPr lang="ru-RU" sz="40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Профессура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Расписание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Лекционный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Совмещать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Прямоугольник 13"/>
          <p:cNvSpPr/>
          <p:nvPr/>
        </p:nvSpPr>
        <p:spPr>
          <a:xfrm>
            <a:off x="8129326" y="5762129"/>
            <a:ext cx="2683760" cy="859666"/>
          </a:xfrm>
          <a:prstGeom prst="rect">
            <a:avLst/>
          </a:prstGeom>
          <a:solidFill>
            <a:srgbClr val="FFFF99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Проверка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9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22"/>
          <a:stretch/>
        </p:blipFill>
        <p:spPr>
          <a:xfrm>
            <a:off x="224963" y="188259"/>
            <a:ext cx="5409153" cy="266251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3" name="Прямоугольник 13"/>
          <p:cNvSpPr/>
          <p:nvPr/>
        </p:nvSpPr>
        <p:spPr>
          <a:xfrm>
            <a:off x="3563475" y="3429000"/>
            <a:ext cx="2644366" cy="2155934"/>
          </a:xfrm>
          <a:custGeom>
            <a:avLst/>
            <a:gdLst>
              <a:gd name="connsiteX0" fmla="*/ 0 w 1010653"/>
              <a:gd name="connsiteY0" fmla="*/ 0 h 882315"/>
              <a:gd name="connsiteX1" fmla="*/ 1010653 w 1010653"/>
              <a:gd name="connsiteY1" fmla="*/ 0 h 882315"/>
              <a:gd name="connsiteX2" fmla="*/ 1010653 w 1010653"/>
              <a:gd name="connsiteY2" fmla="*/ 882315 h 882315"/>
              <a:gd name="connsiteX3" fmla="*/ 0 w 1010653"/>
              <a:gd name="connsiteY3" fmla="*/ 882315 h 882315"/>
              <a:gd name="connsiteX4" fmla="*/ 0 w 1010653"/>
              <a:gd name="connsiteY4" fmla="*/ 0 h 882315"/>
              <a:gd name="connsiteX0" fmla="*/ 0 w 1010653"/>
              <a:gd name="connsiteY0" fmla="*/ 0 h 882315"/>
              <a:gd name="connsiteX1" fmla="*/ 1010653 w 1010653"/>
              <a:gd name="connsiteY1" fmla="*/ 0 h 882315"/>
              <a:gd name="connsiteX2" fmla="*/ 1010653 w 1010653"/>
              <a:gd name="connsiteY2" fmla="*/ 882315 h 882315"/>
              <a:gd name="connsiteX3" fmla="*/ 128336 w 1010653"/>
              <a:gd name="connsiteY3" fmla="*/ 834188 h 882315"/>
              <a:gd name="connsiteX4" fmla="*/ 0 w 1010653"/>
              <a:gd name="connsiteY4" fmla="*/ 0 h 882315"/>
              <a:gd name="connsiteX0" fmla="*/ 0 w 1010653"/>
              <a:gd name="connsiteY0" fmla="*/ 0 h 834188"/>
              <a:gd name="connsiteX1" fmla="*/ 1010653 w 1010653"/>
              <a:gd name="connsiteY1" fmla="*/ 0 h 834188"/>
              <a:gd name="connsiteX2" fmla="*/ 834190 w 1010653"/>
              <a:gd name="connsiteY2" fmla="*/ 834188 h 834188"/>
              <a:gd name="connsiteX3" fmla="*/ 128336 w 1010653"/>
              <a:gd name="connsiteY3" fmla="*/ 834188 h 834188"/>
              <a:gd name="connsiteX4" fmla="*/ 0 w 1010653"/>
              <a:gd name="connsiteY4" fmla="*/ 0 h 834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653" h="834188">
                <a:moveTo>
                  <a:pt x="0" y="0"/>
                </a:moveTo>
                <a:lnTo>
                  <a:pt x="1010653" y="0"/>
                </a:lnTo>
                <a:lnTo>
                  <a:pt x="834190" y="834188"/>
                </a:lnTo>
                <a:lnTo>
                  <a:pt x="128336" y="834188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>
                <a:solidFill>
                  <a:schemeClr val="bg1"/>
                </a:solidFill>
              </a:rPr>
              <a:t>31</a:t>
            </a:r>
          </a:p>
        </p:txBody>
      </p:sp>
      <p:sp>
        <p:nvSpPr>
          <p:cNvPr id="4" name="Прямоугольник 13"/>
          <p:cNvSpPr/>
          <p:nvPr/>
        </p:nvSpPr>
        <p:spPr>
          <a:xfrm>
            <a:off x="7817111" y="3429000"/>
            <a:ext cx="2752277" cy="2150183"/>
          </a:xfrm>
          <a:custGeom>
            <a:avLst/>
            <a:gdLst>
              <a:gd name="connsiteX0" fmla="*/ 0 w 1010653"/>
              <a:gd name="connsiteY0" fmla="*/ 0 h 882315"/>
              <a:gd name="connsiteX1" fmla="*/ 1010653 w 1010653"/>
              <a:gd name="connsiteY1" fmla="*/ 0 h 882315"/>
              <a:gd name="connsiteX2" fmla="*/ 1010653 w 1010653"/>
              <a:gd name="connsiteY2" fmla="*/ 882315 h 882315"/>
              <a:gd name="connsiteX3" fmla="*/ 0 w 1010653"/>
              <a:gd name="connsiteY3" fmla="*/ 882315 h 882315"/>
              <a:gd name="connsiteX4" fmla="*/ 0 w 1010653"/>
              <a:gd name="connsiteY4" fmla="*/ 0 h 882315"/>
              <a:gd name="connsiteX0" fmla="*/ 0 w 1010653"/>
              <a:gd name="connsiteY0" fmla="*/ 0 h 882315"/>
              <a:gd name="connsiteX1" fmla="*/ 1010653 w 1010653"/>
              <a:gd name="connsiteY1" fmla="*/ 0 h 882315"/>
              <a:gd name="connsiteX2" fmla="*/ 1010653 w 1010653"/>
              <a:gd name="connsiteY2" fmla="*/ 882315 h 882315"/>
              <a:gd name="connsiteX3" fmla="*/ 128336 w 1010653"/>
              <a:gd name="connsiteY3" fmla="*/ 834188 h 882315"/>
              <a:gd name="connsiteX4" fmla="*/ 0 w 1010653"/>
              <a:gd name="connsiteY4" fmla="*/ 0 h 882315"/>
              <a:gd name="connsiteX0" fmla="*/ 0 w 1010653"/>
              <a:gd name="connsiteY0" fmla="*/ 0 h 834188"/>
              <a:gd name="connsiteX1" fmla="*/ 1010653 w 1010653"/>
              <a:gd name="connsiteY1" fmla="*/ 0 h 834188"/>
              <a:gd name="connsiteX2" fmla="*/ 834190 w 1010653"/>
              <a:gd name="connsiteY2" fmla="*/ 834188 h 834188"/>
              <a:gd name="connsiteX3" fmla="*/ 128336 w 1010653"/>
              <a:gd name="connsiteY3" fmla="*/ 834188 h 834188"/>
              <a:gd name="connsiteX4" fmla="*/ 0 w 1010653"/>
              <a:gd name="connsiteY4" fmla="*/ 0 h 834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653" h="834188">
                <a:moveTo>
                  <a:pt x="0" y="0"/>
                </a:moveTo>
                <a:lnTo>
                  <a:pt x="1010653" y="0"/>
                </a:lnTo>
                <a:lnTo>
                  <a:pt x="834190" y="834188"/>
                </a:lnTo>
                <a:lnTo>
                  <a:pt x="128336" y="8341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solidFill>
                  <a:schemeClr val="accent5">
                    <a:lumMod val="75000"/>
                  </a:schemeClr>
                </a:solidFill>
              </a:rPr>
              <a:t>32</a:t>
            </a:r>
            <a:endParaRPr lang="ru-RU" sz="1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Умножение 4">
            <a:hlinkClick r:id="rId5" action="ppaction://hlinksldjump"/>
          </p:cNvPr>
          <p:cNvSpPr/>
          <p:nvPr/>
        </p:nvSpPr>
        <p:spPr>
          <a:xfrm>
            <a:off x="10455088" y="188259"/>
            <a:ext cx="1573306" cy="1398494"/>
          </a:xfrm>
          <a:prstGeom prst="mathMultiply">
            <a:avLst>
              <a:gd name="adj1" fmla="val 129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13"/>
          <p:cNvSpPr/>
          <p:nvPr/>
        </p:nvSpPr>
        <p:spPr>
          <a:xfrm>
            <a:off x="2988561" y="1853618"/>
            <a:ext cx="3953435" cy="3711388"/>
          </a:xfrm>
          <a:prstGeom prst="rect">
            <a:avLst/>
          </a:prstGeom>
          <a:solidFill>
            <a:srgbClr val="00B0F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bg1"/>
                </a:solidFill>
              </a:rPr>
              <a:t>31</a:t>
            </a:r>
            <a:r>
              <a:rPr lang="ru-RU" sz="4000" b="1" u="sng" dirty="0">
                <a:solidFill>
                  <a:schemeClr val="bg1"/>
                </a:solidFill>
              </a:rPr>
              <a:t>. О или А?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_</a:t>
            </a:r>
            <a:r>
              <a:rPr lang="ru-RU" sz="4000" b="1" dirty="0" err="1" smtClean="0">
                <a:solidFill>
                  <a:schemeClr val="bg1"/>
                </a:solidFill>
              </a:rPr>
              <a:t>вощной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Кл_довка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К_рнеплод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Прод_вец</a:t>
            </a:r>
            <a:endParaRPr lang="ru-RU" sz="4000" b="1" dirty="0" smtClean="0">
              <a:solidFill>
                <a:schemeClr val="bg1"/>
              </a:solidFill>
            </a:endParaRPr>
          </a:p>
        </p:txBody>
      </p:sp>
      <p:sp>
        <p:nvSpPr>
          <p:cNvPr id="7" name="Прямоугольник 13"/>
          <p:cNvSpPr/>
          <p:nvPr/>
        </p:nvSpPr>
        <p:spPr>
          <a:xfrm>
            <a:off x="7167281" y="1853618"/>
            <a:ext cx="3953435" cy="3711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32. Я, Е </a:t>
            </a:r>
            <a:r>
              <a:rPr lang="ru-RU" sz="4000" b="1" u="sng" dirty="0">
                <a:solidFill>
                  <a:schemeClr val="accent5">
                    <a:lumMod val="75000"/>
                  </a:schemeClr>
                </a:solidFill>
              </a:rPr>
              <a:t>или </a:t>
            </a:r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И? </a:t>
            </a:r>
            <a:endParaRPr lang="ru-RU" sz="40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Д_шёвый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Гр_бы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М_сной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П_карня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рямоугольник 13"/>
          <p:cNvSpPr/>
          <p:nvPr/>
        </p:nvSpPr>
        <p:spPr>
          <a:xfrm>
            <a:off x="2988560" y="1833690"/>
            <a:ext cx="3953435" cy="3711388"/>
          </a:xfrm>
          <a:prstGeom prst="rect">
            <a:avLst/>
          </a:prstGeom>
          <a:solidFill>
            <a:srgbClr val="00B0F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bg1"/>
                </a:solidFill>
              </a:rPr>
              <a:t>31</a:t>
            </a:r>
            <a:r>
              <a:rPr lang="ru-RU" sz="4000" b="1" u="sng" dirty="0">
                <a:solidFill>
                  <a:schemeClr val="bg1"/>
                </a:solidFill>
              </a:rPr>
              <a:t>. О или А?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Овощной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Кладовка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Корнеплод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Продавец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13"/>
          <p:cNvSpPr/>
          <p:nvPr/>
        </p:nvSpPr>
        <p:spPr>
          <a:xfrm>
            <a:off x="3567489" y="5716992"/>
            <a:ext cx="2683760" cy="859666"/>
          </a:xfrm>
          <a:prstGeom prst="rect">
            <a:avLst/>
          </a:prstGeom>
          <a:solidFill>
            <a:srgbClr val="00B0F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Проверка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13"/>
          <p:cNvSpPr/>
          <p:nvPr/>
        </p:nvSpPr>
        <p:spPr>
          <a:xfrm>
            <a:off x="7167282" y="1832138"/>
            <a:ext cx="3953435" cy="3711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32. Я, Е </a:t>
            </a:r>
            <a:r>
              <a:rPr lang="ru-RU" sz="4000" b="1" u="sng" dirty="0">
                <a:solidFill>
                  <a:schemeClr val="accent5">
                    <a:lumMod val="75000"/>
                  </a:schemeClr>
                </a:solidFill>
              </a:rPr>
              <a:t>или </a:t>
            </a:r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И? </a:t>
            </a:r>
            <a:endParaRPr lang="ru-RU" sz="40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Дешёвый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Грибы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Мясной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Пекарня</a:t>
            </a:r>
          </a:p>
        </p:txBody>
      </p:sp>
      <p:sp>
        <p:nvSpPr>
          <p:cNvPr id="11" name="Прямоугольник 13"/>
          <p:cNvSpPr/>
          <p:nvPr/>
        </p:nvSpPr>
        <p:spPr>
          <a:xfrm>
            <a:off x="7832312" y="5716992"/>
            <a:ext cx="2683760" cy="859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Проверка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27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42254"/>
            <a:ext cx="3092824" cy="480713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3" name="Прямоугольник 13"/>
          <p:cNvSpPr/>
          <p:nvPr/>
        </p:nvSpPr>
        <p:spPr>
          <a:xfrm>
            <a:off x="5978227" y="3429000"/>
            <a:ext cx="2859331" cy="2164976"/>
          </a:xfrm>
          <a:custGeom>
            <a:avLst/>
            <a:gdLst>
              <a:gd name="connsiteX0" fmla="*/ 0 w 1010653"/>
              <a:gd name="connsiteY0" fmla="*/ 0 h 882315"/>
              <a:gd name="connsiteX1" fmla="*/ 1010653 w 1010653"/>
              <a:gd name="connsiteY1" fmla="*/ 0 h 882315"/>
              <a:gd name="connsiteX2" fmla="*/ 1010653 w 1010653"/>
              <a:gd name="connsiteY2" fmla="*/ 882315 h 882315"/>
              <a:gd name="connsiteX3" fmla="*/ 0 w 1010653"/>
              <a:gd name="connsiteY3" fmla="*/ 882315 h 882315"/>
              <a:gd name="connsiteX4" fmla="*/ 0 w 1010653"/>
              <a:gd name="connsiteY4" fmla="*/ 0 h 882315"/>
              <a:gd name="connsiteX0" fmla="*/ 0 w 1010653"/>
              <a:gd name="connsiteY0" fmla="*/ 0 h 882315"/>
              <a:gd name="connsiteX1" fmla="*/ 1010653 w 1010653"/>
              <a:gd name="connsiteY1" fmla="*/ 0 h 882315"/>
              <a:gd name="connsiteX2" fmla="*/ 1010653 w 1010653"/>
              <a:gd name="connsiteY2" fmla="*/ 882315 h 882315"/>
              <a:gd name="connsiteX3" fmla="*/ 128336 w 1010653"/>
              <a:gd name="connsiteY3" fmla="*/ 834188 h 882315"/>
              <a:gd name="connsiteX4" fmla="*/ 0 w 1010653"/>
              <a:gd name="connsiteY4" fmla="*/ 0 h 882315"/>
              <a:gd name="connsiteX0" fmla="*/ 0 w 1010653"/>
              <a:gd name="connsiteY0" fmla="*/ 0 h 834188"/>
              <a:gd name="connsiteX1" fmla="*/ 1010653 w 1010653"/>
              <a:gd name="connsiteY1" fmla="*/ 0 h 834188"/>
              <a:gd name="connsiteX2" fmla="*/ 834190 w 1010653"/>
              <a:gd name="connsiteY2" fmla="*/ 834188 h 834188"/>
              <a:gd name="connsiteX3" fmla="*/ 128336 w 1010653"/>
              <a:gd name="connsiteY3" fmla="*/ 834188 h 834188"/>
              <a:gd name="connsiteX4" fmla="*/ 0 w 1010653"/>
              <a:gd name="connsiteY4" fmla="*/ 0 h 834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653" h="834188">
                <a:moveTo>
                  <a:pt x="0" y="0"/>
                </a:moveTo>
                <a:lnTo>
                  <a:pt x="1010653" y="0"/>
                </a:lnTo>
                <a:lnTo>
                  <a:pt x="834190" y="834188"/>
                </a:lnTo>
                <a:lnTo>
                  <a:pt x="128336" y="834188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solidFill>
                  <a:schemeClr val="bg1"/>
                </a:solidFill>
              </a:rPr>
              <a:t>34</a:t>
            </a:r>
            <a:endParaRPr lang="ru-RU" sz="11500" b="1" dirty="0">
              <a:solidFill>
                <a:schemeClr val="bg1"/>
              </a:solidFill>
            </a:endParaRPr>
          </a:p>
        </p:txBody>
      </p:sp>
      <p:sp>
        <p:nvSpPr>
          <p:cNvPr id="4" name="Трапеция 3"/>
          <p:cNvSpPr/>
          <p:nvPr/>
        </p:nvSpPr>
        <p:spPr>
          <a:xfrm>
            <a:off x="9021739" y="3429000"/>
            <a:ext cx="2866698" cy="2164976"/>
          </a:xfrm>
          <a:prstGeom prst="trapezoid">
            <a:avLst>
              <a:gd name="adj" fmla="val 21809"/>
            </a:avLst>
          </a:prstGeom>
          <a:solidFill>
            <a:srgbClr val="FF000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solidFill>
                  <a:schemeClr val="bg1"/>
                </a:solidFill>
              </a:rPr>
              <a:t>35</a:t>
            </a:r>
            <a:endParaRPr lang="ru-RU" sz="11500" b="1" dirty="0">
              <a:solidFill>
                <a:schemeClr val="bg1"/>
              </a:solidFill>
            </a:endParaRPr>
          </a:p>
        </p:txBody>
      </p:sp>
      <p:sp>
        <p:nvSpPr>
          <p:cNvPr id="5" name="Трапеция 4"/>
          <p:cNvSpPr/>
          <p:nvPr/>
        </p:nvSpPr>
        <p:spPr>
          <a:xfrm>
            <a:off x="2501608" y="3429000"/>
            <a:ext cx="2984792" cy="2164976"/>
          </a:xfrm>
          <a:prstGeom prst="trapezoid">
            <a:avLst/>
          </a:prstGeom>
          <a:solidFill>
            <a:srgbClr val="FFFF99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solidFill>
                  <a:schemeClr val="accent5">
                    <a:lumMod val="75000"/>
                  </a:schemeClr>
                </a:solidFill>
              </a:rPr>
              <a:t>33</a:t>
            </a:r>
            <a:endParaRPr lang="ru-RU" sz="1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Умножение 5">
            <a:hlinkClick r:id="rId5" action="ppaction://hlinksldjump"/>
          </p:cNvPr>
          <p:cNvSpPr/>
          <p:nvPr/>
        </p:nvSpPr>
        <p:spPr>
          <a:xfrm>
            <a:off x="10455088" y="188259"/>
            <a:ext cx="1573306" cy="1398494"/>
          </a:xfrm>
          <a:prstGeom prst="mathMultiply">
            <a:avLst>
              <a:gd name="adj1" fmla="val 129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13"/>
          <p:cNvSpPr/>
          <p:nvPr/>
        </p:nvSpPr>
        <p:spPr>
          <a:xfrm>
            <a:off x="2089108" y="1865328"/>
            <a:ext cx="3953435" cy="3711388"/>
          </a:xfrm>
          <a:prstGeom prst="rect">
            <a:avLst/>
          </a:prstGeom>
          <a:solidFill>
            <a:srgbClr val="FFFF99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33. Е или И? </a:t>
            </a:r>
            <a:endParaRPr lang="ru-RU" sz="40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Тр_нировка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Дост_жение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Б_гун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Дв_жение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рямоугольник 13"/>
          <p:cNvSpPr/>
          <p:nvPr/>
        </p:nvSpPr>
        <p:spPr>
          <a:xfrm>
            <a:off x="5480097" y="1882588"/>
            <a:ext cx="3953435" cy="3711388"/>
          </a:xfrm>
          <a:prstGeom prst="rect">
            <a:avLst/>
          </a:prstGeom>
          <a:solidFill>
            <a:srgbClr val="00B05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bg1"/>
                </a:solidFill>
              </a:rPr>
              <a:t>34. </a:t>
            </a:r>
            <a:r>
              <a:rPr lang="ru-RU" sz="4000" b="1" u="sng" dirty="0">
                <a:solidFill>
                  <a:schemeClr val="bg1"/>
                </a:solidFill>
              </a:rPr>
              <a:t>О или А? </a:t>
            </a: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Сп_ртсмен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Б_ксёр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К_ток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Бр_сок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13"/>
          <p:cNvSpPr/>
          <p:nvPr/>
        </p:nvSpPr>
        <p:spPr>
          <a:xfrm>
            <a:off x="8150185" y="1882588"/>
            <a:ext cx="3953435" cy="3711388"/>
          </a:xfrm>
          <a:prstGeom prst="rect">
            <a:avLst/>
          </a:prstGeom>
          <a:solidFill>
            <a:srgbClr val="FF000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bg1"/>
                </a:solidFill>
              </a:rPr>
              <a:t>35. Е </a:t>
            </a:r>
            <a:r>
              <a:rPr lang="ru-RU" sz="4000" b="1" u="sng" dirty="0">
                <a:solidFill>
                  <a:schemeClr val="bg1"/>
                </a:solidFill>
              </a:rPr>
              <a:t>или </a:t>
            </a:r>
            <a:r>
              <a:rPr lang="ru-RU" sz="4000" b="1" u="sng" dirty="0" smtClean="0">
                <a:solidFill>
                  <a:schemeClr val="bg1"/>
                </a:solidFill>
              </a:rPr>
              <a:t>И? </a:t>
            </a:r>
            <a:endParaRPr lang="ru-RU" sz="4000" b="1" u="sng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Л_гкоатлет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Св_сток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М_тание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Разд_валка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Прямоугольник 13"/>
          <p:cNvSpPr/>
          <p:nvPr/>
        </p:nvSpPr>
        <p:spPr>
          <a:xfrm>
            <a:off x="2096535" y="1899848"/>
            <a:ext cx="3953435" cy="3711388"/>
          </a:xfrm>
          <a:prstGeom prst="rect">
            <a:avLst/>
          </a:prstGeom>
          <a:solidFill>
            <a:srgbClr val="FFFF99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33. Е </a:t>
            </a:r>
            <a:r>
              <a:rPr lang="ru-RU" sz="4000" b="1" u="sng" dirty="0">
                <a:solidFill>
                  <a:schemeClr val="accent5">
                    <a:lumMod val="75000"/>
                  </a:schemeClr>
                </a:solidFill>
              </a:rPr>
              <a:t>или </a:t>
            </a:r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И? </a:t>
            </a:r>
            <a:endParaRPr lang="ru-RU" sz="40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Тренировка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Достижение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Бегун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Движение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Прямоугольник 13"/>
          <p:cNvSpPr/>
          <p:nvPr/>
        </p:nvSpPr>
        <p:spPr>
          <a:xfrm>
            <a:off x="2652124" y="5752602"/>
            <a:ext cx="2683760" cy="859666"/>
          </a:xfrm>
          <a:prstGeom prst="rect">
            <a:avLst/>
          </a:prstGeom>
          <a:solidFill>
            <a:srgbClr val="FFFF99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Проверка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Прямоугольник 13"/>
          <p:cNvSpPr/>
          <p:nvPr/>
        </p:nvSpPr>
        <p:spPr>
          <a:xfrm>
            <a:off x="5479480" y="1899848"/>
            <a:ext cx="3953435" cy="3711388"/>
          </a:xfrm>
          <a:prstGeom prst="rect">
            <a:avLst/>
          </a:prstGeom>
          <a:solidFill>
            <a:srgbClr val="00B05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bg1"/>
                </a:solidFill>
              </a:rPr>
              <a:t>34. </a:t>
            </a:r>
            <a:r>
              <a:rPr lang="ru-RU" sz="4000" b="1" u="sng" dirty="0">
                <a:solidFill>
                  <a:schemeClr val="bg1"/>
                </a:solidFill>
              </a:rPr>
              <a:t>О или А?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Спортсмен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Боксёр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Каток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Бросок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3"/>
          <p:cNvSpPr/>
          <p:nvPr/>
        </p:nvSpPr>
        <p:spPr>
          <a:xfrm>
            <a:off x="6049970" y="5752602"/>
            <a:ext cx="2683760" cy="859666"/>
          </a:xfrm>
          <a:prstGeom prst="rect">
            <a:avLst/>
          </a:prstGeom>
          <a:solidFill>
            <a:srgbClr val="00B05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Проверка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42758" y="1882588"/>
            <a:ext cx="3953435" cy="3711388"/>
          </a:xfrm>
          <a:prstGeom prst="rect">
            <a:avLst/>
          </a:prstGeom>
          <a:solidFill>
            <a:srgbClr val="FF000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bg1"/>
                </a:solidFill>
              </a:rPr>
              <a:t>35. Е </a:t>
            </a:r>
            <a:r>
              <a:rPr lang="ru-RU" sz="4000" b="1" u="sng" dirty="0">
                <a:solidFill>
                  <a:schemeClr val="bg1"/>
                </a:solidFill>
              </a:rPr>
              <a:t>или </a:t>
            </a:r>
            <a:r>
              <a:rPr lang="ru-RU" sz="4000" b="1" u="sng" dirty="0" smtClean="0">
                <a:solidFill>
                  <a:schemeClr val="bg1"/>
                </a:solidFill>
              </a:rPr>
              <a:t>И? </a:t>
            </a:r>
            <a:endParaRPr lang="ru-RU" sz="4000" b="1" u="sng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Легкоатлет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Свисток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Метание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Раздевалка</a:t>
            </a:r>
          </a:p>
        </p:txBody>
      </p:sp>
      <p:sp>
        <p:nvSpPr>
          <p:cNvPr id="15" name="Прямоугольник 13"/>
          <p:cNvSpPr/>
          <p:nvPr/>
        </p:nvSpPr>
        <p:spPr>
          <a:xfrm>
            <a:off x="9136767" y="5752602"/>
            <a:ext cx="2683760" cy="859666"/>
          </a:xfrm>
          <a:prstGeom prst="rect">
            <a:avLst/>
          </a:prstGeom>
          <a:solidFill>
            <a:srgbClr val="FF000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Проверка 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0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3148" y="2285526"/>
            <a:ext cx="881872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0000CC"/>
                </a:solidFill>
                <a:effectLst>
                  <a:glow rad="863600">
                    <a:schemeClr val="bg1"/>
                  </a:glow>
                </a:effectLst>
                <a:latin typeface="Monotype Corsiva" panose="03010101010201010101" pitchFamily="66" charset="0"/>
              </a:rPr>
              <a:t>Поздравляем! </a:t>
            </a:r>
            <a:endParaRPr lang="ru-RU" sz="3200" b="1" dirty="0">
              <a:solidFill>
                <a:srgbClr val="0000CC"/>
              </a:solidFill>
              <a:effectLst>
                <a:glow rad="863600">
                  <a:schemeClr val="bg1"/>
                </a:glo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Управляющая кнопка: в конец 2">
            <a:hlinkClick r:id="" action="ppaction://hlinkshowjump?jump=endshow" highlightClick="1"/>
          </p:cNvPr>
          <p:cNvSpPr/>
          <p:nvPr/>
        </p:nvSpPr>
        <p:spPr>
          <a:xfrm>
            <a:off x="11362765" y="6091518"/>
            <a:ext cx="618564" cy="549912"/>
          </a:xfrm>
          <a:prstGeom prst="actionButtonEnd">
            <a:avLst/>
          </a:prstGeom>
          <a:solidFill>
            <a:srgbClr val="FFFF00"/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0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3013" y="335846"/>
            <a:ext cx="10165975" cy="5940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</a:rPr>
              <a:t>Правила</a:t>
            </a:r>
          </a:p>
          <a:p>
            <a:pPr algn="ctr"/>
            <a:endParaRPr lang="ru-RU" sz="2000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indent="538163" algn="just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В игре предлагается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объяснить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правописание безударной проверяемой гласной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в корне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слова. Все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слова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объединены по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тематическим группам городских объектов: больница, музей, театр, парк и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т.д. </a:t>
            </a:r>
          </a:p>
          <a:p>
            <a:pPr indent="538163" algn="just"/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</a:rPr>
              <a:t>Способы проведения игры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: 1. в индивидуальной форме (каждый игрок борется за свою победу), </a:t>
            </a:r>
          </a:p>
          <a:p>
            <a:pPr indent="538163" algn="just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командной форме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(играют 2-3 команды).</a:t>
            </a:r>
          </a:p>
          <a:p>
            <a:pPr indent="538163" algn="just"/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</a:rPr>
              <a:t>Способы перемещения по полю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: 1. перемещаться последовательно по всем ячейкам игрового поля, выполняя все задания шаг за шагом, </a:t>
            </a:r>
          </a:p>
          <a:p>
            <a:pPr indent="538163" algn="just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2. использовать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«кости»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со стрелкой (в верхнем левом углу) и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переходить на выпавшее число. 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indent="538163" algn="just"/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</a:rPr>
              <a:t>Подведение результатов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: 1. по количеству набранных баллов: побеждает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тот, кто наберёт больше баллов.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Каждое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правильно объяснённое слово приносит 1 балл. 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indent="538163" algn="just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2 по скорости перемещения: побеждает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тот, кто придёт к финишу первым. 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indent="538163" algn="just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Обратите внимание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!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Переход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засчитывается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при правильном объяснении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написания слов. </a:t>
            </a:r>
          </a:p>
          <a:p>
            <a:pPr algn="ctr"/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Желаем успеха!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11341769" y="5999748"/>
            <a:ext cx="705853" cy="673768"/>
          </a:xfrm>
          <a:prstGeom prst="actionButtonHome">
            <a:avLst/>
          </a:prstGeom>
          <a:solidFill>
            <a:srgbClr val="FFFF00"/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81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671" y="397401"/>
            <a:ext cx="5281684" cy="60631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numCol="1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00CC"/>
                </a:solidFill>
              </a:rPr>
              <a:t>Ресурсы</a:t>
            </a:r>
          </a:p>
          <a:p>
            <a:pPr algn="ctr"/>
            <a:r>
              <a:rPr lang="ru-RU" sz="1600" dirty="0" smtClean="0">
                <a:solidFill>
                  <a:srgbClr val="0000CC"/>
                </a:solidFill>
                <a:hlinkClick r:id="rId3"/>
              </a:rPr>
              <a:t>Госпиталь</a:t>
            </a:r>
            <a:endParaRPr lang="ru-RU" sz="1600" dirty="0" smtClean="0">
              <a:solidFill>
                <a:srgbClr val="0000CC"/>
              </a:solidFill>
            </a:endParaRPr>
          </a:p>
          <a:p>
            <a:pPr algn="ctr"/>
            <a:r>
              <a:rPr lang="ru-RU" sz="1600" dirty="0" smtClean="0">
                <a:solidFill>
                  <a:srgbClr val="0000CC"/>
                </a:solidFill>
                <a:hlinkClick r:id="rId4"/>
              </a:rPr>
              <a:t>Музей</a:t>
            </a:r>
            <a:endParaRPr lang="ru-RU" sz="1600" dirty="0" smtClean="0">
              <a:solidFill>
                <a:srgbClr val="0000CC"/>
              </a:solidFill>
            </a:endParaRPr>
          </a:p>
          <a:p>
            <a:pPr algn="ctr"/>
            <a:r>
              <a:rPr lang="ru-RU" sz="1600" dirty="0" smtClean="0">
                <a:solidFill>
                  <a:srgbClr val="0000CC"/>
                </a:solidFill>
                <a:hlinkClick r:id="rId5"/>
              </a:rPr>
              <a:t>Театр</a:t>
            </a:r>
            <a:endParaRPr lang="ru-RU" sz="1600" dirty="0" smtClean="0">
              <a:solidFill>
                <a:srgbClr val="0000CC"/>
              </a:solidFill>
            </a:endParaRPr>
          </a:p>
          <a:p>
            <a:pPr algn="ctr"/>
            <a:r>
              <a:rPr lang="ru-RU" sz="1600" dirty="0" smtClean="0">
                <a:solidFill>
                  <a:srgbClr val="0000CC"/>
                </a:solidFill>
                <a:hlinkClick r:id="rId6"/>
              </a:rPr>
              <a:t>Театр 2</a:t>
            </a:r>
            <a:endParaRPr lang="ru-RU" sz="1600" dirty="0" smtClean="0">
              <a:solidFill>
                <a:srgbClr val="0000CC"/>
              </a:solidFill>
            </a:endParaRPr>
          </a:p>
          <a:p>
            <a:pPr algn="ctr"/>
            <a:r>
              <a:rPr lang="ru-RU" sz="1600" dirty="0" smtClean="0">
                <a:solidFill>
                  <a:srgbClr val="0000CC"/>
                </a:solidFill>
                <a:hlinkClick r:id="rId7"/>
              </a:rPr>
              <a:t>Парк </a:t>
            </a:r>
            <a:endParaRPr lang="ru-RU" sz="1600" dirty="0" smtClean="0">
              <a:solidFill>
                <a:srgbClr val="0000CC"/>
              </a:solidFill>
            </a:endParaRPr>
          </a:p>
          <a:p>
            <a:pPr algn="ctr"/>
            <a:r>
              <a:rPr lang="ru-RU" sz="1600" dirty="0" smtClean="0">
                <a:solidFill>
                  <a:srgbClr val="0000CC"/>
                </a:solidFill>
                <a:hlinkClick r:id="rId8"/>
              </a:rPr>
              <a:t>Парк 2</a:t>
            </a:r>
            <a:endParaRPr lang="ru-RU" sz="1600" dirty="0" smtClean="0">
              <a:solidFill>
                <a:srgbClr val="0000CC"/>
              </a:solidFill>
            </a:endParaRPr>
          </a:p>
          <a:p>
            <a:pPr algn="ctr"/>
            <a:r>
              <a:rPr lang="ru-RU" sz="1600" dirty="0" smtClean="0">
                <a:solidFill>
                  <a:srgbClr val="0000CC"/>
                </a:solidFill>
                <a:hlinkClick r:id="rId9"/>
              </a:rPr>
              <a:t>Парк 3 </a:t>
            </a:r>
            <a:endParaRPr lang="ru-RU" sz="1600" dirty="0" smtClean="0">
              <a:solidFill>
                <a:srgbClr val="0000CC"/>
              </a:solidFill>
              <a:hlinkClick r:id="rId10"/>
            </a:endParaRPr>
          </a:p>
          <a:p>
            <a:pPr algn="ctr"/>
            <a:r>
              <a:rPr lang="ru-RU" sz="1600" dirty="0" smtClean="0">
                <a:solidFill>
                  <a:srgbClr val="0000CC"/>
                </a:solidFill>
                <a:hlinkClick r:id="rId10"/>
              </a:rPr>
              <a:t>Торговый комплекс</a:t>
            </a:r>
            <a:endParaRPr lang="ru-RU" sz="1600" dirty="0" smtClean="0">
              <a:solidFill>
                <a:srgbClr val="0000CC"/>
              </a:solidFill>
            </a:endParaRPr>
          </a:p>
          <a:p>
            <a:pPr algn="ctr"/>
            <a:r>
              <a:rPr lang="ru-RU" sz="1600" dirty="0" smtClean="0">
                <a:solidFill>
                  <a:srgbClr val="0000CC"/>
                </a:solidFill>
                <a:hlinkClick r:id="rId11"/>
              </a:rPr>
              <a:t>Стадион</a:t>
            </a:r>
            <a:endParaRPr lang="ru-RU" sz="1600" dirty="0" smtClean="0">
              <a:solidFill>
                <a:srgbClr val="0000CC"/>
              </a:solidFill>
            </a:endParaRPr>
          </a:p>
          <a:p>
            <a:pPr algn="ctr"/>
            <a:r>
              <a:rPr lang="ru-RU" sz="1600" dirty="0" smtClean="0">
                <a:solidFill>
                  <a:srgbClr val="0000CC"/>
                </a:solidFill>
                <a:hlinkClick r:id="rId12"/>
              </a:rPr>
              <a:t>Цирк</a:t>
            </a:r>
            <a:endParaRPr lang="ru-RU" sz="1600" dirty="0" smtClean="0">
              <a:solidFill>
                <a:srgbClr val="0000CC"/>
              </a:solidFill>
            </a:endParaRPr>
          </a:p>
          <a:p>
            <a:pPr algn="ctr"/>
            <a:r>
              <a:rPr lang="ru-RU" sz="1600" dirty="0" smtClean="0">
                <a:solidFill>
                  <a:srgbClr val="0000CC"/>
                </a:solidFill>
                <a:hlinkClick r:id="rId13"/>
              </a:rPr>
              <a:t>Аттракционы</a:t>
            </a:r>
            <a:endParaRPr lang="ru-RU" sz="1600" dirty="0" smtClean="0">
              <a:solidFill>
                <a:srgbClr val="0000CC"/>
              </a:solidFill>
            </a:endParaRPr>
          </a:p>
          <a:p>
            <a:pPr algn="ctr"/>
            <a:r>
              <a:rPr lang="ru-RU" sz="1600" dirty="0" smtClean="0">
                <a:solidFill>
                  <a:srgbClr val="0000CC"/>
                </a:solidFill>
                <a:hlinkClick r:id="rId14"/>
              </a:rPr>
              <a:t>Детсад</a:t>
            </a:r>
            <a:endParaRPr lang="ru-RU" sz="1600" dirty="0" smtClean="0">
              <a:solidFill>
                <a:srgbClr val="0000CC"/>
              </a:solidFill>
            </a:endParaRPr>
          </a:p>
          <a:p>
            <a:pPr algn="ctr"/>
            <a:r>
              <a:rPr lang="ru-RU" sz="1600" dirty="0" smtClean="0">
                <a:solidFill>
                  <a:srgbClr val="0000CC"/>
                </a:solidFill>
                <a:hlinkClick r:id="rId15"/>
              </a:rPr>
              <a:t>Школа</a:t>
            </a:r>
            <a:endParaRPr lang="ru-RU" sz="1600" dirty="0" smtClean="0">
              <a:solidFill>
                <a:srgbClr val="0000CC"/>
              </a:solidFill>
            </a:endParaRPr>
          </a:p>
          <a:p>
            <a:pPr algn="ctr"/>
            <a:r>
              <a:rPr lang="ru-RU" sz="1600" dirty="0" smtClean="0">
                <a:solidFill>
                  <a:srgbClr val="0000CC"/>
                </a:solidFill>
                <a:hlinkClick r:id="rId16"/>
              </a:rPr>
              <a:t>Библиотека</a:t>
            </a:r>
            <a:endParaRPr lang="ru-RU" sz="1600" dirty="0" smtClean="0">
              <a:solidFill>
                <a:srgbClr val="0000CC"/>
              </a:solidFill>
            </a:endParaRPr>
          </a:p>
          <a:p>
            <a:pPr algn="ctr"/>
            <a:r>
              <a:rPr lang="ru-RU" sz="1600" dirty="0" smtClean="0">
                <a:solidFill>
                  <a:srgbClr val="0000CC"/>
                </a:solidFill>
                <a:hlinkClick r:id="rId17"/>
              </a:rPr>
              <a:t>Университет</a:t>
            </a:r>
            <a:endParaRPr lang="ru-RU" sz="1600" dirty="0" smtClean="0">
              <a:solidFill>
                <a:srgbClr val="0000CC"/>
              </a:solidFill>
            </a:endParaRPr>
          </a:p>
          <a:p>
            <a:pPr algn="ctr"/>
            <a:r>
              <a:rPr lang="ru-RU" sz="1600" dirty="0" smtClean="0">
                <a:solidFill>
                  <a:srgbClr val="0000CC"/>
                </a:solidFill>
                <a:hlinkClick r:id="rId18"/>
              </a:rPr>
              <a:t>Рынок </a:t>
            </a:r>
            <a:endParaRPr lang="ru-RU" sz="1600" dirty="0" smtClean="0">
              <a:solidFill>
                <a:srgbClr val="0000CC"/>
              </a:solidFill>
            </a:endParaRPr>
          </a:p>
          <a:p>
            <a:pPr algn="ctr"/>
            <a:r>
              <a:rPr lang="ru-RU" sz="1600" dirty="0" smtClean="0">
                <a:solidFill>
                  <a:srgbClr val="0000CC"/>
                </a:solidFill>
                <a:hlinkClick r:id="rId19"/>
              </a:rPr>
              <a:t>Рынок 2</a:t>
            </a:r>
            <a:endParaRPr lang="ru-RU" sz="1600" dirty="0" smtClean="0">
              <a:solidFill>
                <a:srgbClr val="0000CC"/>
              </a:solidFill>
            </a:endParaRPr>
          </a:p>
          <a:p>
            <a:pPr algn="ctr"/>
            <a:r>
              <a:rPr lang="ru-RU" sz="1600" dirty="0" smtClean="0">
                <a:solidFill>
                  <a:srgbClr val="0000CC"/>
                </a:solidFill>
                <a:hlinkClick r:id="rId20"/>
              </a:rPr>
              <a:t>Рынок 3</a:t>
            </a:r>
            <a:endParaRPr lang="ru-RU" sz="1600" dirty="0" smtClean="0">
              <a:solidFill>
                <a:srgbClr val="0000CC"/>
              </a:solidFill>
            </a:endParaRPr>
          </a:p>
          <a:p>
            <a:pPr algn="ctr"/>
            <a:r>
              <a:rPr lang="ru-RU" sz="1600" dirty="0" smtClean="0">
                <a:solidFill>
                  <a:srgbClr val="0000CC"/>
                </a:solidFill>
                <a:hlinkClick r:id="rId21"/>
              </a:rPr>
              <a:t>Многоэтажка</a:t>
            </a:r>
            <a:endParaRPr lang="ru-RU" sz="1600" dirty="0" smtClean="0">
              <a:solidFill>
                <a:srgbClr val="0000CC"/>
              </a:solidFill>
            </a:endParaRPr>
          </a:p>
          <a:p>
            <a:pPr algn="ctr"/>
            <a:r>
              <a:rPr lang="ru-RU" sz="1600" dirty="0" smtClean="0">
                <a:solidFill>
                  <a:srgbClr val="0000CC"/>
                </a:solidFill>
              </a:rPr>
              <a:t>Ели</a:t>
            </a:r>
          </a:p>
          <a:p>
            <a:pPr algn="ctr"/>
            <a:r>
              <a:rPr lang="ru-RU" sz="1600" dirty="0" smtClean="0">
                <a:solidFill>
                  <a:srgbClr val="0000CC"/>
                </a:solidFill>
              </a:rPr>
              <a:t>Деревья</a:t>
            </a:r>
          </a:p>
          <a:p>
            <a:pPr algn="ctr"/>
            <a:r>
              <a:rPr lang="ru-RU" sz="1600" dirty="0" smtClean="0">
                <a:solidFill>
                  <a:srgbClr val="0000CC"/>
                </a:solidFill>
              </a:rPr>
              <a:t>Флажок </a:t>
            </a: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11277600" y="5999747"/>
            <a:ext cx="705853" cy="673768"/>
          </a:xfrm>
          <a:prstGeom prst="actionButtonHome">
            <a:avLst/>
          </a:prstGeom>
          <a:solidFill>
            <a:srgbClr val="FFFF00"/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83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Группа 108"/>
          <p:cNvGrpSpPr/>
          <p:nvPr/>
        </p:nvGrpSpPr>
        <p:grpSpPr>
          <a:xfrm>
            <a:off x="-405898" y="-66716"/>
            <a:ext cx="13000621" cy="7236672"/>
            <a:chOff x="-394874" y="-78194"/>
            <a:chExt cx="13000621" cy="723667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7044" y="4151859"/>
              <a:ext cx="2303746" cy="1302753"/>
            </a:xfrm>
            <a:prstGeom prst="rect">
              <a:avLst/>
            </a:prstGeom>
          </p:spPr>
        </p:pic>
        <p:pic>
          <p:nvPicPr>
            <p:cNvPr id="78" name="Рисунок 7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80946" y="-78194"/>
              <a:ext cx="1839347" cy="922170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0119" y="-46285"/>
              <a:ext cx="813034" cy="672495"/>
            </a:xfrm>
            <a:prstGeom prst="rect">
              <a:avLst/>
            </a:prstGeom>
          </p:spPr>
        </p:pic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4572" y="740343"/>
              <a:ext cx="772029" cy="638578"/>
            </a:xfrm>
            <a:prstGeom prst="rect">
              <a:avLst/>
            </a:prstGeom>
          </p:spPr>
        </p:pic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5996" y="160185"/>
              <a:ext cx="916740" cy="758275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8162" y="170867"/>
              <a:ext cx="1081320" cy="894406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15151" y="1397864"/>
              <a:ext cx="1709936" cy="1171539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8242" y="1403734"/>
              <a:ext cx="1709936" cy="1171539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82032" y="-12266"/>
              <a:ext cx="1839347" cy="922170"/>
            </a:xfrm>
            <a:prstGeom prst="rect">
              <a:avLst/>
            </a:prstGeom>
          </p:spPr>
        </p:pic>
        <p:sp>
          <p:nvSpPr>
            <p:cNvPr id="77" name="Прямоугольник 76"/>
            <p:cNvSpPr/>
            <p:nvPr/>
          </p:nvSpPr>
          <p:spPr>
            <a:xfrm>
              <a:off x="4737658" y="6102725"/>
              <a:ext cx="2227208" cy="4859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3306284" y="6580685"/>
              <a:ext cx="5151161" cy="263672"/>
            </a:xfrm>
            <a:prstGeom prst="rect">
              <a:avLst/>
            </a:prstGeom>
            <a:solidFill>
              <a:srgbClr val="FFF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72" name="Группа 71"/>
            <p:cNvGrpSpPr/>
            <p:nvPr/>
          </p:nvGrpSpPr>
          <p:grpSpPr>
            <a:xfrm>
              <a:off x="7153821" y="-19181"/>
              <a:ext cx="2293300" cy="1792360"/>
              <a:chOff x="13355053" y="6182388"/>
              <a:chExt cx="2822768" cy="1798721"/>
            </a:xfrm>
          </p:grpSpPr>
          <p:grpSp>
            <p:nvGrpSpPr>
              <p:cNvPr id="71" name="Группа 70"/>
              <p:cNvGrpSpPr/>
              <p:nvPr/>
            </p:nvGrpSpPr>
            <p:grpSpPr>
              <a:xfrm>
                <a:off x="13355053" y="6182388"/>
                <a:ext cx="2822768" cy="1672420"/>
                <a:chOff x="11566727" y="4182033"/>
                <a:chExt cx="4671029" cy="4084545"/>
              </a:xfrm>
            </p:grpSpPr>
            <p:pic>
              <p:nvPicPr>
                <p:cNvPr id="69" name="Рисунок 68"/>
                <p:cNvPicPr>
                  <a:picLocks noChangeAspect="1"/>
                </p:cNvPicPr>
                <p:nvPr/>
              </p:nvPicPr>
              <p:blipFill rotWithShape="1">
                <a:blip r:embed="rId1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-8581"/>
                <a:stretch/>
              </p:blipFill>
              <p:spPr>
                <a:xfrm>
                  <a:off x="12417682" y="4182033"/>
                  <a:ext cx="3093801" cy="1756784"/>
                </a:xfrm>
                <a:prstGeom prst="rect">
                  <a:avLst/>
                </a:prstGeom>
              </p:spPr>
            </p:pic>
            <p:pic>
              <p:nvPicPr>
                <p:cNvPr id="70" name="Рисунок 69"/>
                <p:cNvPicPr>
                  <a:picLocks noChangeAspect="1"/>
                </p:cNvPicPr>
                <p:nvPr/>
              </p:nvPicPr>
              <p:blipFill rotWithShape="1"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1566727" y="5836127"/>
                  <a:ext cx="4671029" cy="2430451"/>
                </a:xfrm>
                <a:prstGeom prst="rect">
                  <a:avLst/>
                </a:prstGeom>
              </p:spPr>
            </p:pic>
          </p:grpSp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112593" y="6697385"/>
                <a:ext cx="1283724" cy="1283724"/>
              </a:xfrm>
              <a:prstGeom prst="rect">
                <a:avLst/>
              </a:prstGeom>
            </p:spPr>
          </p:pic>
        </p:grp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828364" y="5651667"/>
              <a:ext cx="1801868" cy="1217042"/>
            </a:xfrm>
            <a:prstGeom prst="rect">
              <a:avLst/>
            </a:prstGeom>
          </p:spPr>
        </p:pic>
        <p:grpSp>
          <p:nvGrpSpPr>
            <p:cNvPr id="30" name="Группа 29"/>
            <p:cNvGrpSpPr/>
            <p:nvPr/>
          </p:nvGrpSpPr>
          <p:grpSpPr>
            <a:xfrm>
              <a:off x="3096496" y="2970842"/>
              <a:ext cx="2455161" cy="1202391"/>
              <a:chOff x="3950330" y="1727741"/>
              <a:chExt cx="4561104" cy="2187821"/>
            </a:xfrm>
          </p:grpSpPr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2906" y="2142333"/>
                <a:ext cx="2906188" cy="1773229"/>
              </a:xfrm>
              <a:prstGeom prst="rect">
                <a:avLst/>
              </a:prstGeom>
            </p:spPr>
          </p:pic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6342" y="1727741"/>
                <a:ext cx="1179315" cy="1256094"/>
              </a:xfrm>
              <a:prstGeom prst="rect">
                <a:avLst/>
              </a:prstGeom>
            </p:spPr>
          </p:pic>
          <p:pic>
            <p:nvPicPr>
              <p:cNvPr id="26" name="Рисунок 25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0330" y="2006803"/>
                <a:ext cx="1162816" cy="1429156"/>
              </a:xfrm>
              <a:prstGeom prst="rect">
                <a:avLst/>
              </a:prstGeom>
            </p:spPr>
          </p:pic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6766" y="1803280"/>
                <a:ext cx="1054080" cy="1224820"/>
              </a:xfrm>
              <a:prstGeom prst="rect">
                <a:avLst/>
              </a:prstGeom>
            </p:spPr>
          </p:pic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6297" y="1885493"/>
                <a:ext cx="1510424" cy="1223644"/>
              </a:xfrm>
              <a:prstGeom prst="rect">
                <a:avLst/>
              </a:prstGeom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51949" y="2302713"/>
                <a:ext cx="1159485" cy="1366008"/>
              </a:xfrm>
              <a:prstGeom prst="rect">
                <a:avLst/>
              </a:prstGeom>
            </p:spPr>
          </p:pic>
        </p:grpSp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042" y="-48126"/>
              <a:ext cx="2935330" cy="1933172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324326" y="1956585"/>
              <a:ext cx="1855631" cy="1570939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74248" y="160185"/>
              <a:ext cx="2825074" cy="1191828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25603" y="111222"/>
              <a:ext cx="1302720" cy="1302720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3497" y="5363192"/>
              <a:ext cx="1926921" cy="1437171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323851" y="3075751"/>
              <a:ext cx="2155759" cy="2155759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4015" y="2140170"/>
              <a:ext cx="2472721" cy="1622723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0331" y="3470374"/>
              <a:ext cx="2906322" cy="1660227"/>
            </a:xfrm>
            <a:prstGeom prst="rect">
              <a:avLst/>
            </a:prstGeom>
          </p:spPr>
        </p:pic>
        <p:grpSp>
          <p:nvGrpSpPr>
            <p:cNvPr id="73" name="Группа 72"/>
            <p:cNvGrpSpPr/>
            <p:nvPr/>
          </p:nvGrpSpPr>
          <p:grpSpPr>
            <a:xfrm>
              <a:off x="4849982" y="5707787"/>
              <a:ext cx="2136159" cy="1130765"/>
              <a:chOff x="12752258" y="409157"/>
              <a:chExt cx="2258842" cy="1041259"/>
            </a:xfrm>
          </p:grpSpPr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7910" y="409157"/>
                <a:ext cx="1013190" cy="930868"/>
              </a:xfrm>
              <a:prstGeom prst="rect">
                <a:avLst/>
              </a:prstGeom>
            </p:spPr>
          </p:pic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BEBA8EAE-BF5A-486C-A8C5-ECC9F3942E4B}">
                    <a14:imgProps xmlns:a14="http://schemas.microsoft.com/office/drawing/2010/main">
                      <a14:imgLayer r:embed="rId32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752258" y="474507"/>
                <a:ext cx="1089982" cy="762988"/>
              </a:xfrm>
              <a:prstGeom prst="rect">
                <a:avLst/>
              </a:prstGeom>
            </p:spPr>
          </p:pic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33" cstate="email">
                <a:extLst>
                  <a:ext uri="{BEBA8EAE-BF5A-486C-A8C5-ECC9F3942E4B}">
                    <a14:imgProps xmlns:a14="http://schemas.microsoft.com/office/drawing/2010/main">
                      <a14:imgLayer r:embed="rId34">
                        <a14:imgEffect>
                          <a14:sharpenSoften amount="5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200527" y="409157"/>
                <a:ext cx="1320557" cy="1041259"/>
              </a:xfrm>
              <a:prstGeom prst="rect">
                <a:avLst/>
              </a:prstGeom>
            </p:spPr>
          </p:pic>
        </p:grpSp>
        <p:pic>
          <p:nvPicPr>
            <p:cNvPr id="79" name="Рисунок 78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13477" y="-14298"/>
              <a:ext cx="1839347" cy="922170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85351" y="5652844"/>
              <a:ext cx="1801868" cy="1217042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5870" y="110825"/>
              <a:ext cx="813034" cy="824388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54" y="1927979"/>
              <a:ext cx="810152" cy="941380"/>
            </a:xfrm>
            <a:prstGeom prst="rect">
              <a:avLst/>
            </a:prstGeom>
          </p:spPr>
        </p:pic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52191" y="918230"/>
              <a:ext cx="984952" cy="1160388"/>
            </a:xfrm>
            <a:prstGeom prst="rect">
              <a:avLst/>
            </a:prstGeom>
          </p:spPr>
        </p:pic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984" y="2198470"/>
              <a:ext cx="810152" cy="941380"/>
            </a:xfrm>
            <a:prstGeom prst="rect">
              <a:avLst/>
            </a:prstGeom>
          </p:spPr>
        </p:pic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8078" y="930879"/>
              <a:ext cx="984952" cy="1160388"/>
            </a:xfrm>
            <a:prstGeom prst="rect">
              <a:avLst/>
            </a:prstGeom>
          </p:spPr>
        </p:pic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82355" y="2528994"/>
              <a:ext cx="810152" cy="941380"/>
            </a:xfrm>
            <a:prstGeom prst="rect">
              <a:avLst/>
            </a:prstGeom>
          </p:spPr>
        </p:pic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0932" y="954969"/>
              <a:ext cx="984952" cy="1160388"/>
            </a:xfrm>
            <a:prstGeom prst="rect">
              <a:avLst/>
            </a:prstGeom>
          </p:spPr>
        </p:pic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9813" y="1394376"/>
              <a:ext cx="984952" cy="1160388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3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0233" y="2878547"/>
              <a:ext cx="2485606" cy="1639270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93629" y="4260063"/>
              <a:ext cx="810152" cy="94138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94874" y="4833396"/>
              <a:ext cx="3964699" cy="2048872"/>
            </a:xfrm>
            <a:prstGeom prst="rect">
              <a:avLst/>
            </a:prstGeom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8727" y="5829046"/>
              <a:ext cx="924845" cy="1021554"/>
            </a:xfrm>
            <a:prstGeom prst="rect">
              <a:avLst/>
            </a:prstGeom>
          </p:spPr>
        </p:pic>
        <p:pic>
          <p:nvPicPr>
            <p:cNvPr id="106" name="Рисунок 105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6129" y="1356034"/>
              <a:ext cx="984952" cy="1160388"/>
            </a:xfrm>
            <a:prstGeom prst="rect">
              <a:avLst/>
            </a:prstGeom>
          </p:spPr>
        </p:pic>
        <p:pic>
          <p:nvPicPr>
            <p:cNvPr id="107" name="Рисунок 106"/>
            <p:cNvPicPr>
              <a:picLocks noChangeAspect="1"/>
            </p:cNvPicPr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4341" y="1765297"/>
              <a:ext cx="984952" cy="1160388"/>
            </a:xfrm>
            <a:prstGeom prst="rect">
              <a:avLst/>
            </a:prstGeom>
          </p:spPr>
        </p:pic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5357" y="1776243"/>
              <a:ext cx="984952" cy="1160388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32882" y="1464915"/>
              <a:ext cx="2037182" cy="1634030"/>
            </a:xfrm>
            <a:prstGeom prst="rect">
              <a:avLst/>
            </a:prstGeom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2187" y="2752152"/>
              <a:ext cx="835826" cy="1034912"/>
            </a:xfrm>
            <a:prstGeom prst="rect">
              <a:avLst/>
            </a:prstGeom>
          </p:spPr>
        </p:pic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56727" y="2803366"/>
              <a:ext cx="895478" cy="987660"/>
            </a:xfrm>
            <a:prstGeom prst="rect">
              <a:avLst/>
            </a:prstGeom>
          </p:spPr>
        </p:pic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6591" y="3854137"/>
              <a:ext cx="835826" cy="1034912"/>
            </a:xfrm>
            <a:prstGeom prst="rect">
              <a:avLst/>
            </a:prstGeom>
          </p:spPr>
        </p:pic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52355" y="3278310"/>
              <a:ext cx="895478" cy="987660"/>
            </a:xfrm>
            <a:prstGeom prst="rect">
              <a:avLst/>
            </a:prstGeom>
          </p:spPr>
        </p:pic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44996" y="2957837"/>
              <a:ext cx="895478" cy="987660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21827" y="3472873"/>
              <a:ext cx="895478" cy="987660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3515" y="3635042"/>
              <a:ext cx="2682232" cy="2205653"/>
            </a:xfrm>
            <a:prstGeom prst="rect">
              <a:avLst/>
            </a:prstGeom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 rotWithShape="1">
            <a:blip r:embed="rId4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0056541" y="5651667"/>
              <a:ext cx="1531256" cy="1217042"/>
            </a:xfrm>
            <a:prstGeom prst="rect">
              <a:avLst/>
            </a:prstGeom>
          </p:spPr>
        </p:pic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4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38737" y="5703759"/>
              <a:ext cx="835826" cy="1034912"/>
            </a:xfrm>
            <a:prstGeom prst="rect">
              <a:avLst/>
            </a:prstGeom>
          </p:spPr>
        </p:pic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4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66401" y="6123566"/>
              <a:ext cx="835826" cy="1034912"/>
            </a:xfrm>
            <a:prstGeom prst="rect">
              <a:avLst/>
            </a:prstGeom>
          </p:spPr>
        </p:pic>
        <p:grpSp>
          <p:nvGrpSpPr>
            <p:cNvPr id="31" name="Группа 30"/>
            <p:cNvGrpSpPr/>
            <p:nvPr/>
          </p:nvGrpSpPr>
          <p:grpSpPr>
            <a:xfrm>
              <a:off x="2315209" y="1371235"/>
              <a:ext cx="7355707" cy="4374832"/>
              <a:chOff x="1079466" y="524299"/>
              <a:chExt cx="9227062" cy="5648331"/>
            </a:xfrm>
          </p:grpSpPr>
          <p:sp>
            <p:nvSpPr>
              <p:cNvPr id="33" name="Трапеция 32">
                <a:hlinkClick r:id="rId48" action="ppaction://hlinksldjump"/>
              </p:cNvPr>
              <p:cNvSpPr/>
              <p:nvPr/>
            </p:nvSpPr>
            <p:spPr>
              <a:xfrm rot="4365734">
                <a:off x="1092980" y="4481700"/>
                <a:ext cx="1020087" cy="709128"/>
              </a:xfrm>
              <a:prstGeom prst="trapezoi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01600" cmpd="sng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rgbClr val="0000FF"/>
                    </a:solidFill>
                  </a:rPr>
                  <a:t>25</a:t>
                </a:r>
              </a:p>
            </p:txBody>
          </p:sp>
          <p:sp>
            <p:nvSpPr>
              <p:cNvPr id="35" name="Трапеция 34">
                <a:hlinkClick r:id="rId48" action="ppaction://hlinksldjump"/>
              </p:cNvPr>
              <p:cNvSpPr/>
              <p:nvPr/>
            </p:nvSpPr>
            <p:spPr>
              <a:xfrm rot="279924">
                <a:off x="2386883" y="5465282"/>
                <a:ext cx="933993" cy="707348"/>
              </a:xfrm>
              <a:prstGeom prst="trapezoid">
                <a:avLst/>
              </a:prstGeom>
              <a:solidFill>
                <a:srgbClr val="92D050"/>
              </a:solidFill>
              <a:ln w="101600" cmpd="sng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rgbClr val="0000FF"/>
                    </a:solidFill>
                  </a:rPr>
                  <a:t>27</a:t>
                </a:r>
              </a:p>
            </p:txBody>
          </p:sp>
          <p:sp>
            <p:nvSpPr>
              <p:cNvPr id="36" name="Трапеция 35">
                <a:hlinkClick r:id="rId49" action="ppaction://hlinksldjump"/>
              </p:cNvPr>
              <p:cNvSpPr/>
              <p:nvPr/>
            </p:nvSpPr>
            <p:spPr>
              <a:xfrm rot="20776733">
                <a:off x="3253441" y="5366889"/>
                <a:ext cx="907716" cy="805536"/>
              </a:xfrm>
              <a:prstGeom prst="trapezoid">
                <a:avLst>
                  <a:gd name="adj" fmla="val 1869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101600" cmpd="sng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rgbClr val="0000FF"/>
                    </a:solidFill>
                  </a:rPr>
                  <a:t>28</a:t>
                </a:r>
              </a:p>
            </p:txBody>
          </p:sp>
          <p:sp>
            <p:nvSpPr>
              <p:cNvPr id="37" name="Трапеция 36">
                <a:hlinkClick r:id="rId50" action="ppaction://hlinksldjump"/>
              </p:cNvPr>
              <p:cNvSpPr/>
              <p:nvPr/>
            </p:nvSpPr>
            <p:spPr>
              <a:xfrm rot="3894676">
                <a:off x="4924507" y="3323818"/>
                <a:ext cx="882316" cy="657728"/>
              </a:xfrm>
              <a:prstGeom prst="trapezoid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01600" cmpd="sng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rgbClr val="0000FF"/>
                    </a:solidFill>
                  </a:rPr>
                  <a:t>17</a:t>
                </a:r>
              </a:p>
            </p:txBody>
          </p:sp>
          <p:sp>
            <p:nvSpPr>
              <p:cNvPr id="38" name="Трапеция 37">
                <a:hlinkClick r:id="rId48" action="ppaction://hlinksldjump"/>
              </p:cNvPr>
              <p:cNvSpPr/>
              <p:nvPr/>
            </p:nvSpPr>
            <p:spPr>
              <a:xfrm rot="2230071">
                <a:off x="1605718" y="5160248"/>
                <a:ext cx="983081" cy="702698"/>
              </a:xfrm>
              <a:prstGeom prst="trapezoid">
                <a:avLst>
                  <a:gd name="adj" fmla="val 3321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01600" cmpd="sng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rgbClr val="0000FF"/>
                    </a:solidFill>
                  </a:rPr>
                  <a:t>26</a:t>
                </a:r>
              </a:p>
            </p:txBody>
          </p:sp>
          <p:sp>
            <p:nvSpPr>
              <p:cNvPr id="39" name="Трапеция 38">
                <a:hlinkClick r:id="rId51" action="ppaction://hlinksldjump"/>
              </p:cNvPr>
              <p:cNvSpPr/>
              <p:nvPr/>
            </p:nvSpPr>
            <p:spPr>
              <a:xfrm rot="667752">
                <a:off x="6194046" y="4300765"/>
                <a:ext cx="917722" cy="657728"/>
              </a:xfrm>
              <a:prstGeom prst="trapezoid">
                <a:avLst/>
              </a:prstGeom>
              <a:solidFill>
                <a:srgbClr val="00B0F0"/>
              </a:solidFill>
              <a:ln w="101600" cmpd="sng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rgbClr val="0000FF"/>
                    </a:solidFill>
                  </a:rPr>
                  <a:t>15</a:t>
                </a:r>
              </a:p>
            </p:txBody>
          </p:sp>
          <p:sp>
            <p:nvSpPr>
              <p:cNvPr id="41" name="Прямоугольник 12">
                <a:hlinkClick r:id="rId52" action="ppaction://hlinksldjump"/>
              </p:cNvPr>
              <p:cNvSpPr/>
              <p:nvPr/>
            </p:nvSpPr>
            <p:spPr>
              <a:xfrm rot="21429384">
                <a:off x="5166150" y="524299"/>
                <a:ext cx="895485" cy="710346"/>
              </a:xfrm>
              <a:custGeom>
                <a:avLst/>
                <a:gdLst>
                  <a:gd name="connsiteX0" fmla="*/ 0 w 1090863"/>
                  <a:gd name="connsiteY0" fmla="*/ 0 h 898357"/>
                  <a:gd name="connsiteX1" fmla="*/ 1090863 w 1090863"/>
                  <a:gd name="connsiteY1" fmla="*/ 0 h 898357"/>
                  <a:gd name="connsiteX2" fmla="*/ 1090863 w 1090863"/>
                  <a:gd name="connsiteY2" fmla="*/ 898357 h 898357"/>
                  <a:gd name="connsiteX3" fmla="*/ 0 w 1090863"/>
                  <a:gd name="connsiteY3" fmla="*/ 898357 h 898357"/>
                  <a:gd name="connsiteX4" fmla="*/ 0 w 1090863"/>
                  <a:gd name="connsiteY4" fmla="*/ 0 h 898357"/>
                  <a:gd name="connsiteX0" fmla="*/ 208547 w 1090863"/>
                  <a:gd name="connsiteY0" fmla="*/ 32084 h 898357"/>
                  <a:gd name="connsiteX1" fmla="*/ 1090863 w 1090863"/>
                  <a:gd name="connsiteY1" fmla="*/ 0 h 898357"/>
                  <a:gd name="connsiteX2" fmla="*/ 1090863 w 1090863"/>
                  <a:gd name="connsiteY2" fmla="*/ 898357 h 898357"/>
                  <a:gd name="connsiteX3" fmla="*/ 0 w 1090863"/>
                  <a:gd name="connsiteY3" fmla="*/ 898357 h 898357"/>
                  <a:gd name="connsiteX4" fmla="*/ 208547 w 1090863"/>
                  <a:gd name="connsiteY4" fmla="*/ 32084 h 898357"/>
                  <a:gd name="connsiteX0" fmla="*/ 208547 w 1090863"/>
                  <a:gd name="connsiteY0" fmla="*/ 0 h 866273"/>
                  <a:gd name="connsiteX1" fmla="*/ 898358 w 1090863"/>
                  <a:gd name="connsiteY1" fmla="*/ 0 h 866273"/>
                  <a:gd name="connsiteX2" fmla="*/ 1090863 w 1090863"/>
                  <a:gd name="connsiteY2" fmla="*/ 866273 h 866273"/>
                  <a:gd name="connsiteX3" fmla="*/ 0 w 1090863"/>
                  <a:gd name="connsiteY3" fmla="*/ 866273 h 866273"/>
                  <a:gd name="connsiteX4" fmla="*/ 208547 w 1090863"/>
                  <a:gd name="connsiteY4" fmla="*/ 0 h 866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0863" h="866273">
                    <a:moveTo>
                      <a:pt x="208547" y="0"/>
                    </a:moveTo>
                    <a:lnTo>
                      <a:pt x="898358" y="0"/>
                    </a:lnTo>
                    <a:lnTo>
                      <a:pt x="1090863" y="866273"/>
                    </a:lnTo>
                    <a:lnTo>
                      <a:pt x="0" y="866273"/>
                    </a:lnTo>
                    <a:lnTo>
                      <a:pt x="208547" y="0"/>
                    </a:lnTo>
                    <a:close/>
                  </a:path>
                </a:pathLst>
              </a:custGeom>
              <a:solidFill>
                <a:srgbClr val="00B050"/>
              </a:solidFill>
              <a:ln w="101600" cmpd="sng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rgbClr val="0000FF"/>
                    </a:solidFill>
                  </a:rPr>
                  <a:t>6</a:t>
                </a:r>
              </a:p>
            </p:txBody>
          </p:sp>
          <p:sp>
            <p:nvSpPr>
              <p:cNvPr id="42" name="Прямоугольник 13">
                <a:hlinkClick r:id="rId53" action="ppaction://hlinksldjump"/>
              </p:cNvPr>
              <p:cNvSpPr/>
              <p:nvPr/>
            </p:nvSpPr>
            <p:spPr>
              <a:xfrm rot="1833517">
                <a:off x="4173448" y="2050095"/>
                <a:ext cx="829641" cy="684037"/>
              </a:xfrm>
              <a:custGeom>
                <a:avLst/>
                <a:gdLst>
                  <a:gd name="connsiteX0" fmla="*/ 0 w 1010653"/>
                  <a:gd name="connsiteY0" fmla="*/ 0 h 882315"/>
                  <a:gd name="connsiteX1" fmla="*/ 1010653 w 1010653"/>
                  <a:gd name="connsiteY1" fmla="*/ 0 h 882315"/>
                  <a:gd name="connsiteX2" fmla="*/ 1010653 w 1010653"/>
                  <a:gd name="connsiteY2" fmla="*/ 882315 h 882315"/>
                  <a:gd name="connsiteX3" fmla="*/ 0 w 1010653"/>
                  <a:gd name="connsiteY3" fmla="*/ 882315 h 882315"/>
                  <a:gd name="connsiteX4" fmla="*/ 0 w 1010653"/>
                  <a:gd name="connsiteY4" fmla="*/ 0 h 882315"/>
                  <a:gd name="connsiteX0" fmla="*/ 0 w 1010653"/>
                  <a:gd name="connsiteY0" fmla="*/ 0 h 882315"/>
                  <a:gd name="connsiteX1" fmla="*/ 1010653 w 1010653"/>
                  <a:gd name="connsiteY1" fmla="*/ 0 h 882315"/>
                  <a:gd name="connsiteX2" fmla="*/ 1010653 w 1010653"/>
                  <a:gd name="connsiteY2" fmla="*/ 882315 h 882315"/>
                  <a:gd name="connsiteX3" fmla="*/ 128336 w 1010653"/>
                  <a:gd name="connsiteY3" fmla="*/ 834188 h 882315"/>
                  <a:gd name="connsiteX4" fmla="*/ 0 w 1010653"/>
                  <a:gd name="connsiteY4" fmla="*/ 0 h 882315"/>
                  <a:gd name="connsiteX0" fmla="*/ 0 w 1010653"/>
                  <a:gd name="connsiteY0" fmla="*/ 0 h 834188"/>
                  <a:gd name="connsiteX1" fmla="*/ 1010653 w 1010653"/>
                  <a:gd name="connsiteY1" fmla="*/ 0 h 834188"/>
                  <a:gd name="connsiteX2" fmla="*/ 834190 w 1010653"/>
                  <a:gd name="connsiteY2" fmla="*/ 834188 h 834188"/>
                  <a:gd name="connsiteX3" fmla="*/ 128336 w 1010653"/>
                  <a:gd name="connsiteY3" fmla="*/ 834188 h 834188"/>
                  <a:gd name="connsiteX4" fmla="*/ 0 w 1010653"/>
                  <a:gd name="connsiteY4" fmla="*/ 0 h 834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0653" h="834188">
                    <a:moveTo>
                      <a:pt x="0" y="0"/>
                    </a:moveTo>
                    <a:lnTo>
                      <a:pt x="1010653" y="0"/>
                    </a:lnTo>
                    <a:lnTo>
                      <a:pt x="834190" y="834188"/>
                    </a:lnTo>
                    <a:lnTo>
                      <a:pt x="128336" y="8341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D050"/>
              </a:solidFill>
              <a:ln w="101600" cmpd="sng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rgbClr val="0000FF"/>
                    </a:solidFill>
                  </a:rPr>
                  <a:t>19</a:t>
                </a:r>
              </a:p>
            </p:txBody>
          </p:sp>
          <p:sp>
            <p:nvSpPr>
              <p:cNvPr id="43" name="Прямоугольник 13">
                <a:hlinkClick r:id="rId53" action="ppaction://hlinksldjump"/>
              </p:cNvPr>
              <p:cNvSpPr/>
              <p:nvPr/>
            </p:nvSpPr>
            <p:spPr>
              <a:xfrm rot="218654">
                <a:off x="3369649" y="1813259"/>
                <a:ext cx="972708" cy="709222"/>
              </a:xfrm>
              <a:custGeom>
                <a:avLst/>
                <a:gdLst>
                  <a:gd name="connsiteX0" fmla="*/ 0 w 1010653"/>
                  <a:gd name="connsiteY0" fmla="*/ 0 h 882315"/>
                  <a:gd name="connsiteX1" fmla="*/ 1010653 w 1010653"/>
                  <a:gd name="connsiteY1" fmla="*/ 0 h 882315"/>
                  <a:gd name="connsiteX2" fmla="*/ 1010653 w 1010653"/>
                  <a:gd name="connsiteY2" fmla="*/ 882315 h 882315"/>
                  <a:gd name="connsiteX3" fmla="*/ 0 w 1010653"/>
                  <a:gd name="connsiteY3" fmla="*/ 882315 h 882315"/>
                  <a:gd name="connsiteX4" fmla="*/ 0 w 1010653"/>
                  <a:gd name="connsiteY4" fmla="*/ 0 h 882315"/>
                  <a:gd name="connsiteX0" fmla="*/ 0 w 1010653"/>
                  <a:gd name="connsiteY0" fmla="*/ 0 h 882315"/>
                  <a:gd name="connsiteX1" fmla="*/ 1010653 w 1010653"/>
                  <a:gd name="connsiteY1" fmla="*/ 0 h 882315"/>
                  <a:gd name="connsiteX2" fmla="*/ 1010653 w 1010653"/>
                  <a:gd name="connsiteY2" fmla="*/ 882315 h 882315"/>
                  <a:gd name="connsiteX3" fmla="*/ 128336 w 1010653"/>
                  <a:gd name="connsiteY3" fmla="*/ 834188 h 882315"/>
                  <a:gd name="connsiteX4" fmla="*/ 0 w 1010653"/>
                  <a:gd name="connsiteY4" fmla="*/ 0 h 882315"/>
                  <a:gd name="connsiteX0" fmla="*/ 0 w 1010653"/>
                  <a:gd name="connsiteY0" fmla="*/ 0 h 834188"/>
                  <a:gd name="connsiteX1" fmla="*/ 1010653 w 1010653"/>
                  <a:gd name="connsiteY1" fmla="*/ 0 h 834188"/>
                  <a:gd name="connsiteX2" fmla="*/ 834190 w 1010653"/>
                  <a:gd name="connsiteY2" fmla="*/ 834188 h 834188"/>
                  <a:gd name="connsiteX3" fmla="*/ 128336 w 1010653"/>
                  <a:gd name="connsiteY3" fmla="*/ 834188 h 834188"/>
                  <a:gd name="connsiteX4" fmla="*/ 0 w 1010653"/>
                  <a:gd name="connsiteY4" fmla="*/ 0 h 834188"/>
                  <a:gd name="connsiteX0" fmla="*/ 0 w 1184935"/>
                  <a:gd name="connsiteY0" fmla="*/ 30715 h 864903"/>
                  <a:gd name="connsiteX1" fmla="*/ 1184935 w 1184935"/>
                  <a:gd name="connsiteY1" fmla="*/ 0 h 864903"/>
                  <a:gd name="connsiteX2" fmla="*/ 834190 w 1184935"/>
                  <a:gd name="connsiteY2" fmla="*/ 864903 h 864903"/>
                  <a:gd name="connsiteX3" fmla="*/ 128336 w 1184935"/>
                  <a:gd name="connsiteY3" fmla="*/ 864903 h 864903"/>
                  <a:gd name="connsiteX4" fmla="*/ 0 w 1184935"/>
                  <a:gd name="connsiteY4" fmla="*/ 30715 h 86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4935" h="864903">
                    <a:moveTo>
                      <a:pt x="0" y="30715"/>
                    </a:moveTo>
                    <a:lnTo>
                      <a:pt x="1184935" y="0"/>
                    </a:lnTo>
                    <a:lnTo>
                      <a:pt x="834190" y="864903"/>
                    </a:lnTo>
                    <a:lnTo>
                      <a:pt x="128336" y="864903"/>
                    </a:lnTo>
                    <a:lnTo>
                      <a:pt x="0" y="30715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01600" cmpd="sng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rgbClr val="0000FF"/>
                    </a:solidFill>
                  </a:rPr>
                  <a:t>20</a:t>
                </a:r>
              </a:p>
            </p:txBody>
          </p:sp>
          <p:sp>
            <p:nvSpPr>
              <p:cNvPr id="44" name="Прямоугольник 12">
                <a:hlinkClick r:id="rId50" action="ppaction://hlinksldjump"/>
              </p:cNvPr>
              <p:cNvSpPr/>
              <p:nvPr/>
            </p:nvSpPr>
            <p:spPr>
              <a:xfrm rot="2312131">
                <a:off x="5428501" y="3925694"/>
                <a:ext cx="895485" cy="710346"/>
              </a:xfrm>
              <a:custGeom>
                <a:avLst/>
                <a:gdLst>
                  <a:gd name="connsiteX0" fmla="*/ 0 w 1090863"/>
                  <a:gd name="connsiteY0" fmla="*/ 0 h 898357"/>
                  <a:gd name="connsiteX1" fmla="*/ 1090863 w 1090863"/>
                  <a:gd name="connsiteY1" fmla="*/ 0 h 898357"/>
                  <a:gd name="connsiteX2" fmla="*/ 1090863 w 1090863"/>
                  <a:gd name="connsiteY2" fmla="*/ 898357 h 898357"/>
                  <a:gd name="connsiteX3" fmla="*/ 0 w 1090863"/>
                  <a:gd name="connsiteY3" fmla="*/ 898357 h 898357"/>
                  <a:gd name="connsiteX4" fmla="*/ 0 w 1090863"/>
                  <a:gd name="connsiteY4" fmla="*/ 0 h 898357"/>
                  <a:gd name="connsiteX0" fmla="*/ 208547 w 1090863"/>
                  <a:gd name="connsiteY0" fmla="*/ 32084 h 898357"/>
                  <a:gd name="connsiteX1" fmla="*/ 1090863 w 1090863"/>
                  <a:gd name="connsiteY1" fmla="*/ 0 h 898357"/>
                  <a:gd name="connsiteX2" fmla="*/ 1090863 w 1090863"/>
                  <a:gd name="connsiteY2" fmla="*/ 898357 h 898357"/>
                  <a:gd name="connsiteX3" fmla="*/ 0 w 1090863"/>
                  <a:gd name="connsiteY3" fmla="*/ 898357 h 898357"/>
                  <a:gd name="connsiteX4" fmla="*/ 208547 w 1090863"/>
                  <a:gd name="connsiteY4" fmla="*/ 32084 h 898357"/>
                  <a:gd name="connsiteX0" fmla="*/ 208547 w 1090863"/>
                  <a:gd name="connsiteY0" fmla="*/ 0 h 866273"/>
                  <a:gd name="connsiteX1" fmla="*/ 898358 w 1090863"/>
                  <a:gd name="connsiteY1" fmla="*/ 0 h 866273"/>
                  <a:gd name="connsiteX2" fmla="*/ 1090863 w 1090863"/>
                  <a:gd name="connsiteY2" fmla="*/ 866273 h 866273"/>
                  <a:gd name="connsiteX3" fmla="*/ 0 w 1090863"/>
                  <a:gd name="connsiteY3" fmla="*/ 866273 h 866273"/>
                  <a:gd name="connsiteX4" fmla="*/ 208547 w 1090863"/>
                  <a:gd name="connsiteY4" fmla="*/ 0 h 866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0863" h="866273">
                    <a:moveTo>
                      <a:pt x="208547" y="0"/>
                    </a:moveTo>
                    <a:lnTo>
                      <a:pt x="898358" y="0"/>
                    </a:lnTo>
                    <a:lnTo>
                      <a:pt x="1090863" y="866273"/>
                    </a:lnTo>
                    <a:lnTo>
                      <a:pt x="0" y="866273"/>
                    </a:lnTo>
                    <a:lnTo>
                      <a:pt x="208547" y="0"/>
                    </a:lnTo>
                    <a:close/>
                  </a:path>
                </a:pathLst>
              </a:custGeom>
              <a:solidFill>
                <a:srgbClr val="FF0000"/>
              </a:solidFill>
              <a:ln w="101600" cmpd="sng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rgbClr val="0000FF"/>
                    </a:solidFill>
                  </a:rPr>
                  <a:t>16</a:t>
                </a:r>
              </a:p>
            </p:txBody>
          </p:sp>
          <p:sp>
            <p:nvSpPr>
              <p:cNvPr id="46" name="Прямоугольник 13">
                <a:hlinkClick r:id="rId50" action="ppaction://hlinksldjump"/>
              </p:cNvPr>
              <p:cNvSpPr/>
              <p:nvPr/>
            </p:nvSpPr>
            <p:spPr>
              <a:xfrm rot="4007193">
                <a:off x="4608340" y="2579553"/>
                <a:ext cx="829641" cy="688293"/>
              </a:xfrm>
              <a:custGeom>
                <a:avLst/>
                <a:gdLst>
                  <a:gd name="connsiteX0" fmla="*/ 0 w 1010653"/>
                  <a:gd name="connsiteY0" fmla="*/ 0 h 882315"/>
                  <a:gd name="connsiteX1" fmla="*/ 1010653 w 1010653"/>
                  <a:gd name="connsiteY1" fmla="*/ 0 h 882315"/>
                  <a:gd name="connsiteX2" fmla="*/ 1010653 w 1010653"/>
                  <a:gd name="connsiteY2" fmla="*/ 882315 h 882315"/>
                  <a:gd name="connsiteX3" fmla="*/ 0 w 1010653"/>
                  <a:gd name="connsiteY3" fmla="*/ 882315 h 882315"/>
                  <a:gd name="connsiteX4" fmla="*/ 0 w 1010653"/>
                  <a:gd name="connsiteY4" fmla="*/ 0 h 882315"/>
                  <a:gd name="connsiteX0" fmla="*/ 0 w 1010653"/>
                  <a:gd name="connsiteY0" fmla="*/ 0 h 882315"/>
                  <a:gd name="connsiteX1" fmla="*/ 1010653 w 1010653"/>
                  <a:gd name="connsiteY1" fmla="*/ 0 h 882315"/>
                  <a:gd name="connsiteX2" fmla="*/ 1010653 w 1010653"/>
                  <a:gd name="connsiteY2" fmla="*/ 882315 h 882315"/>
                  <a:gd name="connsiteX3" fmla="*/ 128336 w 1010653"/>
                  <a:gd name="connsiteY3" fmla="*/ 834188 h 882315"/>
                  <a:gd name="connsiteX4" fmla="*/ 0 w 1010653"/>
                  <a:gd name="connsiteY4" fmla="*/ 0 h 882315"/>
                  <a:gd name="connsiteX0" fmla="*/ 0 w 1010653"/>
                  <a:gd name="connsiteY0" fmla="*/ 0 h 834188"/>
                  <a:gd name="connsiteX1" fmla="*/ 1010653 w 1010653"/>
                  <a:gd name="connsiteY1" fmla="*/ 0 h 834188"/>
                  <a:gd name="connsiteX2" fmla="*/ 834190 w 1010653"/>
                  <a:gd name="connsiteY2" fmla="*/ 834188 h 834188"/>
                  <a:gd name="connsiteX3" fmla="*/ 128336 w 1010653"/>
                  <a:gd name="connsiteY3" fmla="*/ 834188 h 834188"/>
                  <a:gd name="connsiteX4" fmla="*/ 0 w 1010653"/>
                  <a:gd name="connsiteY4" fmla="*/ 0 h 834188"/>
                  <a:gd name="connsiteX0" fmla="*/ 0 w 1010653"/>
                  <a:gd name="connsiteY0" fmla="*/ 0 h 839379"/>
                  <a:gd name="connsiteX1" fmla="*/ 1010653 w 1010653"/>
                  <a:gd name="connsiteY1" fmla="*/ 0 h 839379"/>
                  <a:gd name="connsiteX2" fmla="*/ 834190 w 1010653"/>
                  <a:gd name="connsiteY2" fmla="*/ 834188 h 839379"/>
                  <a:gd name="connsiteX3" fmla="*/ 338748 w 1010653"/>
                  <a:gd name="connsiteY3" fmla="*/ 839380 h 839379"/>
                  <a:gd name="connsiteX4" fmla="*/ 0 w 1010653"/>
                  <a:gd name="connsiteY4" fmla="*/ 0 h 839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0653" h="839379">
                    <a:moveTo>
                      <a:pt x="0" y="0"/>
                    </a:moveTo>
                    <a:lnTo>
                      <a:pt x="1010653" y="0"/>
                    </a:lnTo>
                    <a:lnTo>
                      <a:pt x="834190" y="834188"/>
                    </a:lnTo>
                    <a:lnTo>
                      <a:pt x="338748" y="8393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101600" cmpd="sng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rgbClr val="0000FF"/>
                    </a:solidFill>
                  </a:rPr>
                  <a:t>18</a:t>
                </a:r>
              </a:p>
            </p:txBody>
          </p:sp>
          <p:sp>
            <p:nvSpPr>
              <p:cNvPr id="47" name="Прямоугольник 12">
                <a:hlinkClick r:id="rId54" action="ppaction://hlinksldjump"/>
              </p:cNvPr>
              <p:cNvSpPr/>
              <p:nvPr/>
            </p:nvSpPr>
            <p:spPr>
              <a:xfrm rot="17375887">
                <a:off x="8074743" y="3108624"/>
                <a:ext cx="895485" cy="710346"/>
              </a:xfrm>
              <a:custGeom>
                <a:avLst/>
                <a:gdLst>
                  <a:gd name="connsiteX0" fmla="*/ 0 w 1090863"/>
                  <a:gd name="connsiteY0" fmla="*/ 0 h 898357"/>
                  <a:gd name="connsiteX1" fmla="*/ 1090863 w 1090863"/>
                  <a:gd name="connsiteY1" fmla="*/ 0 h 898357"/>
                  <a:gd name="connsiteX2" fmla="*/ 1090863 w 1090863"/>
                  <a:gd name="connsiteY2" fmla="*/ 898357 h 898357"/>
                  <a:gd name="connsiteX3" fmla="*/ 0 w 1090863"/>
                  <a:gd name="connsiteY3" fmla="*/ 898357 h 898357"/>
                  <a:gd name="connsiteX4" fmla="*/ 0 w 1090863"/>
                  <a:gd name="connsiteY4" fmla="*/ 0 h 898357"/>
                  <a:gd name="connsiteX0" fmla="*/ 208547 w 1090863"/>
                  <a:gd name="connsiteY0" fmla="*/ 32084 h 898357"/>
                  <a:gd name="connsiteX1" fmla="*/ 1090863 w 1090863"/>
                  <a:gd name="connsiteY1" fmla="*/ 0 h 898357"/>
                  <a:gd name="connsiteX2" fmla="*/ 1090863 w 1090863"/>
                  <a:gd name="connsiteY2" fmla="*/ 898357 h 898357"/>
                  <a:gd name="connsiteX3" fmla="*/ 0 w 1090863"/>
                  <a:gd name="connsiteY3" fmla="*/ 898357 h 898357"/>
                  <a:gd name="connsiteX4" fmla="*/ 208547 w 1090863"/>
                  <a:gd name="connsiteY4" fmla="*/ 32084 h 898357"/>
                  <a:gd name="connsiteX0" fmla="*/ 208547 w 1090863"/>
                  <a:gd name="connsiteY0" fmla="*/ 0 h 866273"/>
                  <a:gd name="connsiteX1" fmla="*/ 898358 w 1090863"/>
                  <a:gd name="connsiteY1" fmla="*/ 0 h 866273"/>
                  <a:gd name="connsiteX2" fmla="*/ 1090863 w 1090863"/>
                  <a:gd name="connsiteY2" fmla="*/ 866273 h 866273"/>
                  <a:gd name="connsiteX3" fmla="*/ 0 w 1090863"/>
                  <a:gd name="connsiteY3" fmla="*/ 866273 h 866273"/>
                  <a:gd name="connsiteX4" fmla="*/ 208547 w 1090863"/>
                  <a:gd name="connsiteY4" fmla="*/ 0 h 866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0863" h="866273">
                    <a:moveTo>
                      <a:pt x="208547" y="0"/>
                    </a:moveTo>
                    <a:lnTo>
                      <a:pt x="898358" y="0"/>
                    </a:lnTo>
                    <a:lnTo>
                      <a:pt x="1090863" y="866273"/>
                    </a:lnTo>
                    <a:lnTo>
                      <a:pt x="0" y="866273"/>
                    </a:lnTo>
                    <a:lnTo>
                      <a:pt x="20854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01600" cmpd="sng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rgbClr val="0000FF"/>
                    </a:solidFill>
                  </a:rPr>
                  <a:t>12</a:t>
                </a:r>
              </a:p>
            </p:txBody>
          </p:sp>
          <p:sp>
            <p:nvSpPr>
              <p:cNvPr id="48" name="Прямоугольник 13">
                <a:hlinkClick r:id="rId52" action="ppaction://hlinksldjump"/>
              </p:cNvPr>
              <p:cNvSpPr/>
              <p:nvPr/>
            </p:nvSpPr>
            <p:spPr>
              <a:xfrm rot="21437334">
                <a:off x="4396317" y="577519"/>
                <a:ext cx="829641" cy="684036"/>
              </a:xfrm>
              <a:custGeom>
                <a:avLst/>
                <a:gdLst>
                  <a:gd name="connsiteX0" fmla="*/ 0 w 1010653"/>
                  <a:gd name="connsiteY0" fmla="*/ 0 h 882315"/>
                  <a:gd name="connsiteX1" fmla="*/ 1010653 w 1010653"/>
                  <a:gd name="connsiteY1" fmla="*/ 0 h 882315"/>
                  <a:gd name="connsiteX2" fmla="*/ 1010653 w 1010653"/>
                  <a:gd name="connsiteY2" fmla="*/ 882315 h 882315"/>
                  <a:gd name="connsiteX3" fmla="*/ 0 w 1010653"/>
                  <a:gd name="connsiteY3" fmla="*/ 882315 h 882315"/>
                  <a:gd name="connsiteX4" fmla="*/ 0 w 1010653"/>
                  <a:gd name="connsiteY4" fmla="*/ 0 h 882315"/>
                  <a:gd name="connsiteX0" fmla="*/ 0 w 1010653"/>
                  <a:gd name="connsiteY0" fmla="*/ 0 h 882315"/>
                  <a:gd name="connsiteX1" fmla="*/ 1010653 w 1010653"/>
                  <a:gd name="connsiteY1" fmla="*/ 0 h 882315"/>
                  <a:gd name="connsiteX2" fmla="*/ 1010653 w 1010653"/>
                  <a:gd name="connsiteY2" fmla="*/ 882315 h 882315"/>
                  <a:gd name="connsiteX3" fmla="*/ 128336 w 1010653"/>
                  <a:gd name="connsiteY3" fmla="*/ 834188 h 882315"/>
                  <a:gd name="connsiteX4" fmla="*/ 0 w 1010653"/>
                  <a:gd name="connsiteY4" fmla="*/ 0 h 882315"/>
                  <a:gd name="connsiteX0" fmla="*/ 0 w 1010653"/>
                  <a:gd name="connsiteY0" fmla="*/ 0 h 834188"/>
                  <a:gd name="connsiteX1" fmla="*/ 1010653 w 1010653"/>
                  <a:gd name="connsiteY1" fmla="*/ 0 h 834188"/>
                  <a:gd name="connsiteX2" fmla="*/ 834190 w 1010653"/>
                  <a:gd name="connsiteY2" fmla="*/ 834188 h 834188"/>
                  <a:gd name="connsiteX3" fmla="*/ 128336 w 1010653"/>
                  <a:gd name="connsiteY3" fmla="*/ 834188 h 834188"/>
                  <a:gd name="connsiteX4" fmla="*/ 0 w 1010653"/>
                  <a:gd name="connsiteY4" fmla="*/ 0 h 834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0653" h="834188">
                    <a:moveTo>
                      <a:pt x="0" y="0"/>
                    </a:moveTo>
                    <a:lnTo>
                      <a:pt x="1010653" y="0"/>
                    </a:lnTo>
                    <a:lnTo>
                      <a:pt x="834190" y="834188"/>
                    </a:lnTo>
                    <a:lnTo>
                      <a:pt x="128336" y="8341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01600" cmpd="sng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rgbClr val="0000FF"/>
                    </a:solidFill>
                  </a:rPr>
                  <a:t>5</a:t>
                </a:r>
              </a:p>
            </p:txBody>
          </p:sp>
          <p:sp>
            <p:nvSpPr>
              <p:cNvPr id="49" name="Прямоугольник 13">
                <a:hlinkClick r:id="rId54" action="ppaction://hlinksldjump"/>
              </p:cNvPr>
              <p:cNvSpPr/>
              <p:nvPr/>
            </p:nvSpPr>
            <p:spPr>
              <a:xfrm rot="3627144">
                <a:off x="7988542" y="1600250"/>
                <a:ext cx="829641" cy="684037"/>
              </a:xfrm>
              <a:custGeom>
                <a:avLst/>
                <a:gdLst>
                  <a:gd name="connsiteX0" fmla="*/ 0 w 1010653"/>
                  <a:gd name="connsiteY0" fmla="*/ 0 h 882315"/>
                  <a:gd name="connsiteX1" fmla="*/ 1010653 w 1010653"/>
                  <a:gd name="connsiteY1" fmla="*/ 0 h 882315"/>
                  <a:gd name="connsiteX2" fmla="*/ 1010653 w 1010653"/>
                  <a:gd name="connsiteY2" fmla="*/ 882315 h 882315"/>
                  <a:gd name="connsiteX3" fmla="*/ 0 w 1010653"/>
                  <a:gd name="connsiteY3" fmla="*/ 882315 h 882315"/>
                  <a:gd name="connsiteX4" fmla="*/ 0 w 1010653"/>
                  <a:gd name="connsiteY4" fmla="*/ 0 h 882315"/>
                  <a:gd name="connsiteX0" fmla="*/ 0 w 1010653"/>
                  <a:gd name="connsiteY0" fmla="*/ 0 h 882315"/>
                  <a:gd name="connsiteX1" fmla="*/ 1010653 w 1010653"/>
                  <a:gd name="connsiteY1" fmla="*/ 0 h 882315"/>
                  <a:gd name="connsiteX2" fmla="*/ 1010653 w 1010653"/>
                  <a:gd name="connsiteY2" fmla="*/ 882315 h 882315"/>
                  <a:gd name="connsiteX3" fmla="*/ 128336 w 1010653"/>
                  <a:gd name="connsiteY3" fmla="*/ 834188 h 882315"/>
                  <a:gd name="connsiteX4" fmla="*/ 0 w 1010653"/>
                  <a:gd name="connsiteY4" fmla="*/ 0 h 882315"/>
                  <a:gd name="connsiteX0" fmla="*/ 0 w 1010653"/>
                  <a:gd name="connsiteY0" fmla="*/ 0 h 834188"/>
                  <a:gd name="connsiteX1" fmla="*/ 1010653 w 1010653"/>
                  <a:gd name="connsiteY1" fmla="*/ 0 h 834188"/>
                  <a:gd name="connsiteX2" fmla="*/ 834190 w 1010653"/>
                  <a:gd name="connsiteY2" fmla="*/ 834188 h 834188"/>
                  <a:gd name="connsiteX3" fmla="*/ 128336 w 1010653"/>
                  <a:gd name="connsiteY3" fmla="*/ 834188 h 834188"/>
                  <a:gd name="connsiteX4" fmla="*/ 0 w 1010653"/>
                  <a:gd name="connsiteY4" fmla="*/ 0 h 834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0653" h="834188">
                    <a:moveTo>
                      <a:pt x="0" y="0"/>
                    </a:moveTo>
                    <a:lnTo>
                      <a:pt x="1010653" y="0"/>
                    </a:lnTo>
                    <a:lnTo>
                      <a:pt x="834190" y="834188"/>
                    </a:lnTo>
                    <a:lnTo>
                      <a:pt x="128336" y="8341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101600" cmpd="sng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rgbClr val="0000FF"/>
                    </a:solidFill>
                  </a:rPr>
                  <a:t>10</a:t>
                </a:r>
              </a:p>
            </p:txBody>
          </p:sp>
          <p:sp>
            <p:nvSpPr>
              <p:cNvPr id="50" name="Прямоугольник 12">
                <a:hlinkClick r:id="rId51" action="ppaction://hlinksldjump"/>
              </p:cNvPr>
              <p:cNvSpPr/>
              <p:nvPr/>
            </p:nvSpPr>
            <p:spPr>
              <a:xfrm rot="20445872">
                <a:off x="7013580" y="4223794"/>
                <a:ext cx="895485" cy="710346"/>
              </a:xfrm>
              <a:custGeom>
                <a:avLst/>
                <a:gdLst>
                  <a:gd name="connsiteX0" fmla="*/ 0 w 1090863"/>
                  <a:gd name="connsiteY0" fmla="*/ 0 h 898357"/>
                  <a:gd name="connsiteX1" fmla="*/ 1090863 w 1090863"/>
                  <a:gd name="connsiteY1" fmla="*/ 0 h 898357"/>
                  <a:gd name="connsiteX2" fmla="*/ 1090863 w 1090863"/>
                  <a:gd name="connsiteY2" fmla="*/ 898357 h 898357"/>
                  <a:gd name="connsiteX3" fmla="*/ 0 w 1090863"/>
                  <a:gd name="connsiteY3" fmla="*/ 898357 h 898357"/>
                  <a:gd name="connsiteX4" fmla="*/ 0 w 1090863"/>
                  <a:gd name="connsiteY4" fmla="*/ 0 h 898357"/>
                  <a:gd name="connsiteX0" fmla="*/ 208547 w 1090863"/>
                  <a:gd name="connsiteY0" fmla="*/ 32084 h 898357"/>
                  <a:gd name="connsiteX1" fmla="*/ 1090863 w 1090863"/>
                  <a:gd name="connsiteY1" fmla="*/ 0 h 898357"/>
                  <a:gd name="connsiteX2" fmla="*/ 1090863 w 1090863"/>
                  <a:gd name="connsiteY2" fmla="*/ 898357 h 898357"/>
                  <a:gd name="connsiteX3" fmla="*/ 0 w 1090863"/>
                  <a:gd name="connsiteY3" fmla="*/ 898357 h 898357"/>
                  <a:gd name="connsiteX4" fmla="*/ 208547 w 1090863"/>
                  <a:gd name="connsiteY4" fmla="*/ 32084 h 898357"/>
                  <a:gd name="connsiteX0" fmla="*/ 208547 w 1090863"/>
                  <a:gd name="connsiteY0" fmla="*/ 0 h 866273"/>
                  <a:gd name="connsiteX1" fmla="*/ 898358 w 1090863"/>
                  <a:gd name="connsiteY1" fmla="*/ 0 h 866273"/>
                  <a:gd name="connsiteX2" fmla="*/ 1090863 w 1090863"/>
                  <a:gd name="connsiteY2" fmla="*/ 866273 h 866273"/>
                  <a:gd name="connsiteX3" fmla="*/ 0 w 1090863"/>
                  <a:gd name="connsiteY3" fmla="*/ 866273 h 866273"/>
                  <a:gd name="connsiteX4" fmla="*/ 208547 w 1090863"/>
                  <a:gd name="connsiteY4" fmla="*/ 0 h 866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0863" h="866273">
                    <a:moveTo>
                      <a:pt x="208547" y="0"/>
                    </a:moveTo>
                    <a:lnTo>
                      <a:pt x="898358" y="0"/>
                    </a:lnTo>
                    <a:lnTo>
                      <a:pt x="1090863" y="866273"/>
                    </a:lnTo>
                    <a:lnTo>
                      <a:pt x="0" y="866273"/>
                    </a:lnTo>
                    <a:lnTo>
                      <a:pt x="208547" y="0"/>
                    </a:lnTo>
                    <a:close/>
                  </a:path>
                </a:pathLst>
              </a:custGeom>
              <a:solidFill>
                <a:srgbClr val="00B050"/>
              </a:solidFill>
              <a:ln w="101600" cmpd="sng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rgbClr val="0000FF"/>
                    </a:solidFill>
                  </a:rPr>
                  <a:t>14</a:t>
                </a:r>
                <a:endParaRPr lang="ru-RU" sz="20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1" name="Прямоугольник 13">
                <a:hlinkClick r:id="rId55" action="ppaction://hlinksldjump"/>
              </p:cNvPr>
              <p:cNvSpPr/>
              <p:nvPr/>
            </p:nvSpPr>
            <p:spPr>
              <a:xfrm>
                <a:off x="2798272" y="567250"/>
                <a:ext cx="829641" cy="684036"/>
              </a:xfrm>
              <a:custGeom>
                <a:avLst/>
                <a:gdLst>
                  <a:gd name="connsiteX0" fmla="*/ 0 w 1010653"/>
                  <a:gd name="connsiteY0" fmla="*/ 0 h 882315"/>
                  <a:gd name="connsiteX1" fmla="*/ 1010653 w 1010653"/>
                  <a:gd name="connsiteY1" fmla="*/ 0 h 882315"/>
                  <a:gd name="connsiteX2" fmla="*/ 1010653 w 1010653"/>
                  <a:gd name="connsiteY2" fmla="*/ 882315 h 882315"/>
                  <a:gd name="connsiteX3" fmla="*/ 0 w 1010653"/>
                  <a:gd name="connsiteY3" fmla="*/ 882315 h 882315"/>
                  <a:gd name="connsiteX4" fmla="*/ 0 w 1010653"/>
                  <a:gd name="connsiteY4" fmla="*/ 0 h 882315"/>
                  <a:gd name="connsiteX0" fmla="*/ 0 w 1010653"/>
                  <a:gd name="connsiteY0" fmla="*/ 0 h 882315"/>
                  <a:gd name="connsiteX1" fmla="*/ 1010653 w 1010653"/>
                  <a:gd name="connsiteY1" fmla="*/ 0 h 882315"/>
                  <a:gd name="connsiteX2" fmla="*/ 1010653 w 1010653"/>
                  <a:gd name="connsiteY2" fmla="*/ 882315 h 882315"/>
                  <a:gd name="connsiteX3" fmla="*/ 128336 w 1010653"/>
                  <a:gd name="connsiteY3" fmla="*/ 834188 h 882315"/>
                  <a:gd name="connsiteX4" fmla="*/ 0 w 1010653"/>
                  <a:gd name="connsiteY4" fmla="*/ 0 h 882315"/>
                  <a:gd name="connsiteX0" fmla="*/ 0 w 1010653"/>
                  <a:gd name="connsiteY0" fmla="*/ 0 h 834188"/>
                  <a:gd name="connsiteX1" fmla="*/ 1010653 w 1010653"/>
                  <a:gd name="connsiteY1" fmla="*/ 0 h 834188"/>
                  <a:gd name="connsiteX2" fmla="*/ 834190 w 1010653"/>
                  <a:gd name="connsiteY2" fmla="*/ 834188 h 834188"/>
                  <a:gd name="connsiteX3" fmla="*/ 128336 w 1010653"/>
                  <a:gd name="connsiteY3" fmla="*/ 834188 h 834188"/>
                  <a:gd name="connsiteX4" fmla="*/ 0 w 1010653"/>
                  <a:gd name="connsiteY4" fmla="*/ 0 h 834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0653" h="834188">
                    <a:moveTo>
                      <a:pt x="0" y="0"/>
                    </a:moveTo>
                    <a:lnTo>
                      <a:pt x="1010653" y="0"/>
                    </a:lnTo>
                    <a:lnTo>
                      <a:pt x="834190" y="834188"/>
                    </a:lnTo>
                    <a:lnTo>
                      <a:pt x="128336" y="8341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01600" cmpd="sng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rgbClr val="0000FF"/>
                    </a:solidFill>
                  </a:rPr>
                  <a:t>3</a:t>
                </a:r>
              </a:p>
            </p:txBody>
          </p:sp>
          <p:sp>
            <p:nvSpPr>
              <p:cNvPr id="52" name="Прямоугольник 13">
                <a:hlinkClick r:id="rId56" action="ppaction://hlinksldjump"/>
              </p:cNvPr>
              <p:cNvSpPr/>
              <p:nvPr/>
            </p:nvSpPr>
            <p:spPr>
              <a:xfrm rot="1057409">
                <a:off x="6816839" y="588425"/>
                <a:ext cx="829641" cy="684036"/>
              </a:xfrm>
              <a:custGeom>
                <a:avLst/>
                <a:gdLst>
                  <a:gd name="connsiteX0" fmla="*/ 0 w 1010653"/>
                  <a:gd name="connsiteY0" fmla="*/ 0 h 882315"/>
                  <a:gd name="connsiteX1" fmla="*/ 1010653 w 1010653"/>
                  <a:gd name="connsiteY1" fmla="*/ 0 h 882315"/>
                  <a:gd name="connsiteX2" fmla="*/ 1010653 w 1010653"/>
                  <a:gd name="connsiteY2" fmla="*/ 882315 h 882315"/>
                  <a:gd name="connsiteX3" fmla="*/ 0 w 1010653"/>
                  <a:gd name="connsiteY3" fmla="*/ 882315 h 882315"/>
                  <a:gd name="connsiteX4" fmla="*/ 0 w 1010653"/>
                  <a:gd name="connsiteY4" fmla="*/ 0 h 882315"/>
                  <a:gd name="connsiteX0" fmla="*/ 0 w 1010653"/>
                  <a:gd name="connsiteY0" fmla="*/ 0 h 882315"/>
                  <a:gd name="connsiteX1" fmla="*/ 1010653 w 1010653"/>
                  <a:gd name="connsiteY1" fmla="*/ 0 h 882315"/>
                  <a:gd name="connsiteX2" fmla="*/ 1010653 w 1010653"/>
                  <a:gd name="connsiteY2" fmla="*/ 882315 h 882315"/>
                  <a:gd name="connsiteX3" fmla="*/ 128336 w 1010653"/>
                  <a:gd name="connsiteY3" fmla="*/ 834188 h 882315"/>
                  <a:gd name="connsiteX4" fmla="*/ 0 w 1010653"/>
                  <a:gd name="connsiteY4" fmla="*/ 0 h 882315"/>
                  <a:gd name="connsiteX0" fmla="*/ 0 w 1010653"/>
                  <a:gd name="connsiteY0" fmla="*/ 0 h 834188"/>
                  <a:gd name="connsiteX1" fmla="*/ 1010653 w 1010653"/>
                  <a:gd name="connsiteY1" fmla="*/ 0 h 834188"/>
                  <a:gd name="connsiteX2" fmla="*/ 834190 w 1010653"/>
                  <a:gd name="connsiteY2" fmla="*/ 834188 h 834188"/>
                  <a:gd name="connsiteX3" fmla="*/ 128336 w 1010653"/>
                  <a:gd name="connsiteY3" fmla="*/ 834188 h 834188"/>
                  <a:gd name="connsiteX4" fmla="*/ 0 w 1010653"/>
                  <a:gd name="connsiteY4" fmla="*/ 0 h 834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0653" h="834188">
                    <a:moveTo>
                      <a:pt x="0" y="0"/>
                    </a:moveTo>
                    <a:lnTo>
                      <a:pt x="1010653" y="0"/>
                    </a:lnTo>
                    <a:lnTo>
                      <a:pt x="834190" y="834188"/>
                    </a:lnTo>
                    <a:lnTo>
                      <a:pt x="128336" y="8341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01600" cmpd="sng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rgbClr val="0000FF"/>
                    </a:solidFill>
                  </a:rPr>
                  <a:t>8</a:t>
                </a:r>
              </a:p>
            </p:txBody>
          </p:sp>
          <p:sp>
            <p:nvSpPr>
              <p:cNvPr id="53" name="Прямоугольник 12">
                <a:hlinkClick r:id="rId55" action="ppaction://hlinksldjump"/>
              </p:cNvPr>
              <p:cNvSpPr/>
              <p:nvPr/>
            </p:nvSpPr>
            <p:spPr>
              <a:xfrm>
                <a:off x="1894212" y="554722"/>
                <a:ext cx="900034" cy="709090"/>
              </a:xfrm>
              <a:custGeom>
                <a:avLst/>
                <a:gdLst>
                  <a:gd name="connsiteX0" fmla="*/ 0 w 1090863"/>
                  <a:gd name="connsiteY0" fmla="*/ 0 h 898357"/>
                  <a:gd name="connsiteX1" fmla="*/ 1090863 w 1090863"/>
                  <a:gd name="connsiteY1" fmla="*/ 0 h 898357"/>
                  <a:gd name="connsiteX2" fmla="*/ 1090863 w 1090863"/>
                  <a:gd name="connsiteY2" fmla="*/ 898357 h 898357"/>
                  <a:gd name="connsiteX3" fmla="*/ 0 w 1090863"/>
                  <a:gd name="connsiteY3" fmla="*/ 898357 h 898357"/>
                  <a:gd name="connsiteX4" fmla="*/ 0 w 1090863"/>
                  <a:gd name="connsiteY4" fmla="*/ 0 h 898357"/>
                  <a:gd name="connsiteX0" fmla="*/ 208547 w 1090863"/>
                  <a:gd name="connsiteY0" fmla="*/ 32084 h 898357"/>
                  <a:gd name="connsiteX1" fmla="*/ 1090863 w 1090863"/>
                  <a:gd name="connsiteY1" fmla="*/ 0 h 898357"/>
                  <a:gd name="connsiteX2" fmla="*/ 1090863 w 1090863"/>
                  <a:gd name="connsiteY2" fmla="*/ 898357 h 898357"/>
                  <a:gd name="connsiteX3" fmla="*/ 0 w 1090863"/>
                  <a:gd name="connsiteY3" fmla="*/ 898357 h 898357"/>
                  <a:gd name="connsiteX4" fmla="*/ 208547 w 1090863"/>
                  <a:gd name="connsiteY4" fmla="*/ 32084 h 898357"/>
                  <a:gd name="connsiteX0" fmla="*/ 208547 w 1090863"/>
                  <a:gd name="connsiteY0" fmla="*/ 0 h 866273"/>
                  <a:gd name="connsiteX1" fmla="*/ 898358 w 1090863"/>
                  <a:gd name="connsiteY1" fmla="*/ 0 h 866273"/>
                  <a:gd name="connsiteX2" fmla="*/ 1090863 w 1090863"/>
                  <a:gd name="connsiteY2" fmla="*/ 866273 h 866273"/>
                  <a:gd name="connsiteX3" fmla="*/ 0 w 1090863"/>
                  <a:gd name="connsiteY3" fmla="*/ 866273 h 866273"/>
                  <a:gd name="connsiteX4" fmla="*/ 208547 w 1090863"/>
                  <a:gd name="connsiteY4" fmla="*/ 0 h 866273"/>
                  <a:gd name="connsiteX0" fmla="*/ 208547 w 1090863"/>
                  <a:gd name="connsiteY0" fmla="*/ 0 h 866273"/>
                  <a:gd name="connsiteX1" fmla="*/ 976132 w 1090863"/>
                  <a:gd name="connsiteY1" fmla="*/ 0 h 866273"/>
                  <a:gd name="connsiteX2" fmla="*/ 1090863 w 1090863"/>
                  <a:gd name="connsiteY2" fmla="*/ 866273 h 866273"/>
                  <a:gd name="connsiteX3" fmla="*/ 0 w 1090863"/>
                  <a:gd name="connsiteY3" fmla="*/ 866273 h 866273"/>
                  <a:gd name="connsiteX4" fmla="*/ 208547 w 1090863"/>
                  <a:gd name="connsiteY4" fmla="*/ 0 h 866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0863" h="866273">
                    <a:moveTo>
                      <a:pt x="208547" y="0"/>
                    </a:moveTo>
                    <a:lnTo>
                      <a:pt x="976132" y="0"/>
                    </a:lnTo>
                    <a:lnTo>
                      <a:pt x="1090863" y="866273"/>
                    </a:lnTo>
                    <a:lnTo>
                      <a:pt x="0" y="866273"/>
                    </a:lnTo>
                    <a:lnTo>
                      <a:pt x="208547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101600" cmpd="sng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rgbClr val="0000FF"/>
                    </a:solidFill>
                  </a:rPr>
                  <a:t>2</a:t>
                </a:r>
              </a:p>
            </p:txBody>
          </p:sp>
          <p:sp>
            <p:nvSpPr>
              <p:cNvPr id="54" name="Прямоугольник 13">
                <a:hlinkClick r:id="rId49" action="ppaction://hlinksldjump"/>
              </p:cNvPr>
              <p:cNvSpPr/>
              <p:nvPr/>
            </p:nvSpPr>
            <p:spPr>
              <a:xfrm rot="21274095">
                <a:off x="4073002" y="5236882"/>
                <a:ext cx="969254" cy="791203"/>
              </a:xfrm>
              <a:custGeom>
                <a:avLst/>
                <a:gdLst>
                  <a:gd name="connsiteX0" fmla="*/ 0 w 1010653"/>
                  <a:gd name="connsiteY0" fmla="*/ 0 h 882315"/>
                  <a:gd name="connsiteX1" fmla="*/ 1010653 w 1010653"/>
                  <a:gd name="connsiteY1" fmla="*/ 0 h 882315"/>
                  <a:gd name="connsiteX2" fmla="*/ 1010653 w 1010653"/>
                  <a:gd name="connsiteY2" fmla="*/ 882315 h 882315"/>
                  <a:gd name="connsiteX3" fmla="*/ 0 w 1010653"/>
                  <a:gd name="connsiteY3" fmla="*/ 882315 h 882315"/>
                  <a:gd name="connsiteX4" fmla="*/ 0 w 1010653"/>
                  <a:gd name="connsiteY4" fmla="*/ 0 h 882315"/>
                  <a:gd name="connsiteX0" fmla="*/ 0 w 1010653"/>
                  <a:gd name="connsiteY0" fmla="*/ 0 h 882315"/>
                  <a:gd name="connsiteX1" fmla="*/ 1010653 w 1010653"/>
                  <a:gd name="connsiteY1" fmla="*/ 0 h 882315"/>
                  <a:gd name="connsiteX2" fmla="*/ 1010653 w 1010653"/>
                  <a:gd name="connsiteY2" fmla="*/ 882315 h 882315"/>
                  <a:gd name="connsiteX3" fmla="*/ 128336 w 1010653"/>
                  <a:gd name="connsiteY3" fmla="*/ 834188 h 882315"/>
                  <a:gd name="connsiteX4" fmla="*/ 0 w 1010653"/>
                  <a:gd name="connsiteY4" fmla="*/ 0 h 882315"/>
                  <a:gd name="connsiteX0" fmla="*/ 0 w 1010653"/>
                  <a:gd name="connsiteY0" fmla="*/ 0 h 834188"/>
                  <a:gd name="connsiteX1" fmla="*/ 1010653 w 1010653"/>
                  <a:gd name="connsiteY1" fmla="*/ 0 h 834188"/>
                  <a:gd name="connsiteX2" fmla="*/ 834190 w 1010653"/>
                  <a:gd name="connsiteY2" fmla="*/ 834188 h 834188"/>
                  <a:gd name="connsiteX3" fmla="*/ 128336 w 1010653"/>
                  <a:gd name="connsiteY3" fmla="*/ 834188 h 834188"/>
                  <a:gd name="connsiteX4" fmla="*/ 0 w 1010653"/>
                  <a:gd name="connsiteY4" fmla="*/ 0 h 834188"/>
                  <a:gd name="connsiteX0" fmla="*/ 0 w 1010653"/>
                  <a:gd name="connsiteY0" fmla="*/ 0 h 847696"/>
                  <a:gd name="connsiteX1" fmla="*/ 1010653 w 1010653"/>
                  <a:gd name="connsiteY1" fmla="*/ 0 h 847696"/>
                  <a:gd name="connsiteX2" fmla="*/ 834190 w 1010653"/>
                  <a:gd name="connsiteY2" fmla="*/ 834188 h 847696"/>
                  <a:gd name="connsiteX3" fmla="*/ 262367 w 1010653"/>
                  <a:gd name="connsiteY3" fmla="*/ 847696 h 847696"/>
                  <a:gd name="connsiteX4" fmla="*/ 0 w 1010653"/>
                  <a:gd name="connsiteY4" fmla="*/ 0 h 847696"/>
                  <a:gd name="connsiteX0" fmla="*/ 0 w 1010653"/>
                  <a:gd name="connsiteY0" fmla="*/ 0 h 834188"/>
                  <a:gd name="connsiteX1" fmla="*/ 1010653 w 1010653"/>
                  <a:gd name="connsiteY1" fmla="*/ 0 h 834188"/>
                  <a:gd name="connsiteX2" fmla="*/ 834190 w 1010653"/>
                  <a:gd name="connsiteY2" fmla="*/ 834188 h 834188"/>
                  <a:gd name="connsiteX3" fmla="*/ 172566 w 1010653"/>
                  <a:gd name="connsiteY3" fmla="*/ 791147 h 834188"/>
                  <a:gd name="connsiteX4" fmla="*/ 0 w 1010653"/>
                  <a:gd name="connsiteY4" fmla="*/ 0 h 834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0653" h="834188">
                    <a:moveTo>
                      <a:pt x="0" y="0"/>
                    </a:moveTo>
                    <a:lnTo>
                      <a:pt x="1010653" y="0"/>
                    </a:lnTo>
                    <a:lnTo>
                      <a:pt x="834190" y="834188"/>
                    </a:lnTo>
                    <a:lnTo>
                      <a:pt x="172566" y="7911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01600" cmpd="sng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rgbClr val="0000FF"/>
                    </a:solidFill>
                  </a:rPr>
                  <a:t>29</a:t>
                </a:r>
              </a:p>
            </p:txBody>
          </p:sp>
          <p:sp>
            <p:nvSpPr>
              <p:cNvPr id="55" name="Прямоугольник 13">
                <a:hlinkClick r:id="rId51" action="ppaction://hlinksldjump"/>
              </p:cNvPr>
              <p:cNvSpPr/>
              <p:nvPr/>
            </p:nvSpPr>
            <p:spPr>
              <a:xfrm rot="8022736">
                <a:off x="7692850" y="3790461"/>
                <a:ext cx="829641" cy="684037"/>
              </a:xfrm>
              <a:custGeom>
                <a:avLst/>
                <a:gdLst>
                  <a:gd name="connsiteX0" fmla="*/ 0 w 1010653"/>
                  <a:gd name="connsiteY0" fmla="*/ 0 h 882315"/>
                  <a:gd name="connsiteX1" fmla="*/ 1010653 w 1010653"/>
                  <a:gd name="connsiteY1" fmla="*/ 0 h 882315"/>
                  <a:gd name="connsiteX2" fmla="*/ 1010653 w 1010653"/>
                  <a:gd name="connsiteY2" fmla="*/ 882315 h 882315"/>
                  <a:gd name="connsiteX3" fmla="*/ 0 w 1010653"/>
                  <a:gd name="connsiteY3" fmla="*/ 882315 h 882315"/>
                  <a:gd name="connsiteX4" fmla="*/ 0 w 1010653"/>
                  <a:gd name="connsiteY4" fmla="*/ 0 h 882315"/>
                  <a:gd name="connsiteX0" fmla="*/ 0 w 1010653"/>
                  <a:gd name="connsiteY0" fmla="*/ 0 h 882315"/>
                  <a:gd name="connsiteX1" fmla="*/ 1010653 w 1010653"/>
                  <a:gd name="connsiteY1" fmla="*/ 0 h 882315"/>
                  <a:gd name="connsiteX2" fmla="*/ 1010653 w 1010653"/>
                  <a:gd name="connsiteY2" fmla="*/ 882315 h 882315"/>
                  <a:gd name="connsiteX3" fmla="*/ 128336 w 1010653"/>
                  <a:gd name="connsiteY3" fmla="*/ 834188 h 882315"/>
                  <a:gd name="connsiteX4" fmla="*/ 0 w 1010653"/>
                  <a:gd name="connsiteY4" fmla="*/ 0 h 882315"/>
                  <a:gd name="connsiteX0" fmla="*/ 0 w 1010653"/>
                  <a:gd name="connsiteY0" fmla="*/ 0 h 834188"/>
                  <a:gd name="connsiteX1" fmla="*/ 1010653 w 1010653"/>
                  <a:gd name="connsiteY1" fmla="*/ 0 h 834188"/>
                  <a:gd name="connsiteX2" fmla="*/ 834190 w 1010653"/>
                  <a:gd name="connsiteY2" fmla="*/ 834188 h 834188"/>
                  <a:gd name="connsiteX3" fmla="*/ 128336 w 1010653"/>
                  <a:gd name="connsiteY3" fmla="*/ 834188 h 834188"/>
                  <a:gd name="connsiteX4" fmla="*/ 0 w 1010653"/>
                  <a:gd name="connsiteY4" fmla="*/ 0 h 834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0653" h="834188">
                    <a:moveTo>
                      <a:pt x="0" y="0"/>
                    </a:moveTo>
                    <a:lnTo>
                      <a:pt x="1010653" y="0"/>
                    </a:lnTo>
                    <a:lnTo>
                      <a:pt x="834190" y="834188"/>
                    </a:lnTo>
                    <a:lnTo>
                      <a:pt x="128336" y="8341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01600" cmpd="sng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rgbClr val="0000FF"/>
                    </a:solidFill>
                  </a:rPr>
                  <a:t>13</a:t>
                </a:r>
              </a:p>
            </p:txBody>
          </p:sp>
          <p:sp>
            <p:nvSpPr>
              <p:cNvPr id="56" name="Прямоугольник 13">
                <a:hlinkClick r:id="rId57" action="ppaction://hlinksldjump"/>
              </p:cNvPr>
              <p:cNvSpPr/>
              <p:nvPr/>
            </p:nvSpPr>
            <p:spPr>
              <a:xfrm rot="250457">
                <a:off x="5888672" y="5251671"/>
                <a:ext cx="833856" cy="759116"/>
              </a:xfrm>
              <a:custGeom>
                <a:avLst/>
                <a:gdLst>
                  <a:gd name="connsiteX0" fmla="*/ 0 w 1010653"/>
                  <a:gd name="connsiteY0" fmla="*/ 0 h 882315"/>
                  <a:gd name="connsiteX1" fmla="*/ 1010653 w 1010653"/>
                  <a:gd name="connsiteY1" fmla="*/ 0 h 882315"/>
                  <a:gd name="connsiteX2" fmla="*/ 1010653 w 1010653"/>
                  <a:gd name="connsiteY2" fmla="*/ 882315 h 882315"/>
                  <a:gd name="connsiteX3" fmla="*/ 0 w 1010653"/>
                  <a:gd name="connsiteY3" fmla="*/ 882315 h 882315"/>
                  <a:gd name="connsiteX4" fmla="*/ 0 w 1010653"/>
                  <a:gd name="connsiteY4" fmla="*/ 0 h 882315"/>
                  <a:gd name="connsiteX0" fmla="*/ 0 w 1010653"/>
                  <a:gd name="connsiteY0" fmla="*/ 0 h 882315"/>
                  <a:gd name="connsiteX1" fmla="*/ 1010653 w 1010653"/>
                  <a:gd name="connsiteY1" fmla="*/ 0 h 882315"/>
                  <a:gd name="connsiteX2" fmla="*/ 1010653 w 1010653"/>
                  <a:gd name="connsiteY2" fmla="*/ 882315 h 882315"/>
                  <a:gd name="connsiteX3" fmla="*/ 128336 w 1010653"/>
                  <a:gd name="connsiteY3" fmla="*/ 834188 h 882315"/>
                  <a:gd name="connsiteX4" fmla="*/ 0 w 1010653"/>
                  <a:gd name="connsiteY4" fmla="*/ 0 h 882315"/>
                  <a:gd name="connsiteX0" fmla="*/ 0 w 1010653"/>
                  <a:gd name="connsiteY0" fmla="*/ 0 h 834188"/>
                  <a:gd name="connsiteX1" fmla="*/ 1010653 w 1010653"/>
                  <a:gd name="connsiteY1" fmla="*/ 0 h 834188"/>
                  <a:gd name="connsiteX2" fmla="*/ 834190 w 1010653"/>
                  <a:gd name="connsiteY2" fmla="*/ 834188 h 834188"/>
                  <a:gd name="connsiteX3" fmla="*/ 128336 w 1010653"/>
                  <a:gd name="connsiteY3" fmla="*/ 834188 h 834188"/>
                  <a:gd name="connsiteX4" fmla="*/ 0 w 1010653"/>
                  <a:gd name="connsiteY4" fmla="*/ 0 h 834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0653" h="834188">
                    <a:moveTo>
                      <a:pt x="0" y="0"/>
                    </a:moveTo>
                    <a:lnTo>
                      <a:pt x="1010653" y="0"/>
                    </a:lnTo>
                    <a:lnTo>
                      <a:pt x="834190" y="834188"/>
                    </a:lnTo>
                    <a:lnTo>
                      <a:pt x="128336" y="8341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 w="101600" cmpd="sng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rgbClr val="0000FF"/>
                    </a:solidFill>
                  </a:rPr>
                  <a:t>31</a:t>
                </a:r>
              </a:p>
            </p:txBody>
          </p:sp>
          <p:sp>
            <p:nvSpPr>
              <p:cNvPr id="57" name="Прямоугольник 13">
                <a:hlinkClick r:id="rId54" action="ppaction://hlinksldjump"/>
              </p:cNvPr>
              <p:cNvSpPr/>
              <p:nvPr/>
            </p:nvSpPr>
            <p:spPr>
              <a:xfrm rot="4947651">
                <a:off x="8215825" y="2349694"/>
                <a:ext cx="829641" cy="684037"/>
              </a:xfrm>
              <a:custGeom>
                <a:avLst/>
                <a:gdLst>
                  <a:gd name="connsiteX0" fmla="*/ 0 w 1010653"/>
                  <a:gd name="connsiteY0" fmla="*/ 0 h 882315"/>
                  <a:gd name="connsiteX1" fmla="*/ 1010653 w 1010653"/>
                  <a:gd name="connsiteY1" fmla="*/ 0 h 882315"/>
                  <a:gd name="connsiteX2" fmla="*/ 1010653 w 1010653"/>
                  <a:gd name="connsiteY2" fmla="*/ 882315 h 882315"/>
                  <a:gd name="connsiteX3" fmla="*/ 0 w 1010653"/>
                  <a:gd name="connsiteY3" fmla="*/ 882315 h 882315"/>
                  <a:gd name="connsiteX4" fmla="*/ 0 w 1010653"/>
                  <a:gd name="connsiteY4" fmla="*/ 0 h 882315"/>
                  <a:gd name="connsiteX0" fmla="*/ 0 w 1010653"/>
                  <a:gd name="connsiteY0" fmla="*/ 0 h 882315"/>
                  <a:gd name="connsiteX1" fmla="*/ 1010653 w 1010653"/>
                  <a:gd name="connsiteY1" fmla="*/ 0 h 882315"/>
                  <a:gd name="connsiteX2" fmla="*/ 1010653 w 1010653"/>
                  <a:gd name="connsiteY2" fmla="*/ 882315 h 882315"/>
                  <a:gd name="connsiteX3" fmla="*/ 128336 w 1010653"/>
                  <a:gd name="connsiteY3" fmla="*/ 834188 h 882315"/>
                  <a:gd name="connsiteX4" fmla="*/ 0 w 1010653"/>
                  <a:gd name="connsiteY4" fmla="*/ 0 h 882315"/>
                  <a:gd name="connsiteX0" fmla="*/ 0 w 1010653"/>
                  <a:gd name="connsiteY0" fmla="*/ 0 h 834188"/>
                  <a:gd name="connsiteX1" fmla="*/ 1010653 w 1010653"/>
                  <a:gd name="connsiteY1" fmla="*/ 0 h 834188"/>
                  <a:gd name="connsiteX2" fmla="*/ 834190 w 1010653"/>
                  <a:gd name="connsiteY2" fmla="*/ 834188 h 834188"/>
                  <a:gd name="connsiteX3" fmla="*/ 128336 w 1010653"/>
                  <a:gd name="connsiteY3" fmla="*/ 834188 h 834188"/>
                  <a:gd name="connsiteX4" fmla="*/ 0 w 1010653"/>
                  <a:gd name="connsiteY4" fmla="*/ 0 h 834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0653" h="834188">
                    <a:moveTo>
                      <a:pt x="0" y="0"/>
                    </a:moveTo>
                    <a:lnTo>
                      <a:pt x="1010653" y="0"/>
                    </a:lnTo>
                    <a:lnTo>
                      <a:pt x="834190" y="834188"/>
                    </a:lnTo>
                    <a:lnTo>
                      <a:pt x="128336" y="8341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D050"/>
              </a:solidFill>
              <a:ln w="101600" cmpd="sng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rgbClr val="0000FF"/>
                    </a:solidFill>
                  </a:rPr>
                  <a:t>11</a:t>
                </a:r>
              </a:p>
            </p:txBody>
          </p:sp>
          <p:sp>
            <p:nvSpPr>
              <p:cNvPr id="58" name="Прямоугольник 13">
                <a:hlinkClick r:id="rId58" action="ppaction://hlinksldjump"/>
              </p:cNvPr>
              <p:cNvSpPr/>
              <p:nvPr/>
            </p:nvSpPr>
            <p:spPr>
              <a:xfrm rot="18053489">
                <a:off x="1394751" y="2855019"/>
                <a:ext cx="833855" cy="759116"/>
              </a:xfrm>
              <a:custGeom>
                <a:avLst/>
                <a:gdLst>
                  <a:gd name="connsiteX0" fmla="*/ 0 w 1010653"/>
                  <a:gd name="connsiteY0" fmla="*/ 0 h 882315"/>
                  <a:gd name="connsiteX1" fmla="*/ 1010653 w 1010653"/>
                  <a:gd name="connsiteY1" fmla="*/ 0 h 882315"/>
                  <a:gd name="connsiteX2" fmla="*/ 1010653 w 1010653"/>
                  <a:gd name="connsiteY2" fmla="*/ 882315 h 882315"/>
                  <a:gd name="connsiteX3" fmla="*/ 0 w 1010653"/>
                  <a:gd name="connsiteY3" fmla="*/ 882315 h 882315"/>
                  <a:gd name="connsiteX4" fmla="*/ 0 w 1010653"/>
                  <a:gd name="connsiteY4" fmla="*/ 0 h 882315"/>
                  <a:gd name="connsiteX0" fmla="*/ 0 w 1010653"/>
                  <a:gd name="connsiteY0" fmla="*/ 0 h 882315"/>
                  <a:gd name="connsiteX1" fmla="*/ 1010653 w 1010653"/>
                  <a:gd name="connsiteY1" fmla="*/ 0 h 882315"/>
                  <a:gd name="connsiteX2" fmla="*/ 1010653 w 1010653"/>
                  <a:gd name="connsiteY2" fmla="*/ 882315 h 882315"/>
                  <a:gd name="connsiteX3" fmla="*/ 128336 w 1010653"/>
                  <a:gd name="connsiteY3" fmla="*/ 834188 h 882315"/>
                  <a:gd name="connsiteX4" fmla="*/ 0 w 1010653"/>
                  <a:gd name="connsiteY4" fmla="*/ 0 h 882315"/>
                  <a:gd name="connsiteX0" fmla="*/ 0 w 1010653"/>
                  <a:gd name="connsiteY0" fmla="*/ 0 h 834188"/>
                  <a:gd name="connsiteX1" fmla="*/ 1010653 w 1010653"/>
                  <a:gd name="connsiteY1" fmla="*/ 0 h 834188"/>
                  <a:gd name="connsiteX2" fmla="*/ 834190 w 1010653"/>
                  <a:gd name="connsiteY2" fmla="*/ 834188 h 834188"/>
                  <a:gd name="connsiteX3" fmla="*/ 128336 w 1010653"/>
                  <a:gd name="connsiteY3" fmla="*/ 834188 h 834188"/>
                  <a:gd name="connsiteX4" fmla="*/ 0 w 1010653"/>
                  <a:gd name="connsiteY4" fmla="*/ 0 h 834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0653" h="834188">
                    <a:moveTo>
                      <a:pt x="0" y="0"/>
                    </a:moveTo>
                    <a:lnTo>
                      <a:pt x="1010653" y="0"/>
                    </a:lnTo>
                    <a:lnTo>
                      <a:pt x="834190" y="834188"/>
                    </a:lnTo>
                    <a:lnTo>
                      <a:pt x="128336" y="8341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 w="101600" cmpd="sng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rgbClr val="0000FF"/>
                    </a:solidFill>
                  </a:rPr>
                  <a:t>23</a:t>
                </a:r>
              </a:p>
            </p:txBody>
          </p:sp>
          <p:sp>
            <p:nvSpPr>
              <p:cNvPr id="59" name="Прямоугольник 13">
                <a:hlinkClick r:id="rId58" action="ppaction://hlinksldjump"/>
              </p:cNvPr>
              <p:cNvSpPr/>
              <p:nvPr/>
            </p:nvSpPr>
            <p:spPr>
              <a:xfrm rot="16793938">
                <a:off x="1129409" y="3594039"/>
                <a:ext cx="833855" cy="759116"/>
              </a:xfrm>
              <a:custGeom>
                <a:avLst/>
                <a:gdLst>
                  <a:gd name="connsiteX0" fmla="*/ 0 w 1010653"/>
                  <a:gd name="connsiteY0" fmla="*/ 0 h 882315"/>
                  <a:gd name="connsiteX1" fmla="*/ 1010653 w 1010653"/>
                  <a:gd name="connsiteY1" fmla="*/ 0 h 882315"/>
                  <a:gd name="connsiteX2" fmla="*/ 1010653 w 1010653"/>
                  <a:gd name="connsiteY2" fmla="*/ 882315 h 882315"/>
                  <a:gd name="connsiteX3" fmla="*/ 0 w 1010653"/>
                  <a:gd name="connsiteY3" fmla="*/ 882315 h 882315"/>
                  <a:gd name="connsiteX4" fmla="*/ 0 w 1010653"/>
                  <a:gd name="connsiteY4" fmla="*/ 0 h 882315"/>
                  <a:gd name="connsiteX0" fmla="*/ 0 w 1010653"/>
                  <a:gd name="connsiteY0" fmla="*/ 0 h 882315"/>
                  <a:gd name="connsiteX1" fmla="*/ 1010653 w 1010653"/>
                  <a:gd name="connsiteY1" fmla="*/ 0 h 882315"/>
                  <a:gd name="connsiteX2" fmla="*/ 1010653 w 1010653"/>
                  <a:gd name="connsiteY2" fmla="*/ 882315 h 882315"/>
                  <a:gd name="connsiteX3" fmla="*/ 128336 w 1010653"/>
                  <a:gd name="connsiteY3" fmla="*/ 834188 h 882315"/>
                  <a:gd name="connsiteX4" fmla="*/ 0 w 1010653"/>
                  <a:gd name="connsiteY4" fmla="*/ 0 h 882315"/>
                  <a:gd name="connsiteX0" fmla="*/ 0 w 1010653"/>
                  <a:gd name="connsiteY0" fmla="*/ 0 h 834188"/>
                  <a:gd name="connsiteX1" fmla="*/ 1010653 w 1010653"/>
                  <a:gd name="connsiteY1" fmla="*/ 0 h 834188"/>
                  <a:gd name="connsiteX2" fmla="*/ 834190 w 1010653"/>
                  <a:gd name="connsiteY2" fmla="*/ 834188 h 834188"/>
                  <a:gd name="connsiteX3" fmla="*/ 128336 w 1010653"/>
                  <a:gd name="connsiteY3" fmla="*/ 834188 h 834188"/>
                  <a:gd name="connsiteX4" fmla="*/ 0 w 1010653"/>
                  <a:gd name="connsiteY4" fmla="*/ 0 h 834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0653" h="834188">
                    <a:moveTo>
                      <a:pt x="0" y="0"/>
                    </a:moveTo>
                    <a:lnTo>
                      <a:pt x="1010653" y="0"/>
                    </a:lnTo>
                    <a:lnTo>
                      <a:pt x="834190" y="834188"/>
                    </a:lnTo>
                    <a:lnTo>
                      <a:pt x="128336" y="8341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01600" cmpd="sng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rgbClr val="0000FF"/>
                    </a:solidFill>
                  </a:rPr>
                  <a:t>24</a:t>
                </a:r>
              </a:p>
            </p:txBody>
          </p:sp>
          <p:sp>
            <p:nvSpPr>
              <p:cNvPr id="60" name="Прямоугольник 13">
                <a:hlinkClick r:id="rId56" action="ppaction://hlinksldjump"/>
              </p:cNvPr>
              <p:cNvSpPr/>
              <p:nvPr/>
            </p:nvSpPr>
            <p:spPr>
              <a:xfrm rot="2438724">
                <a:off x="7509473" y="971507"/>
                <a:ext cx="829641" cy="684036"/>
              </a:xfrm>
              <a:custGeom>
                <a:avLst/>
                <a:gdLst>
                  <a:gd name="connsiteX0" fmla="*/ 0 w 1010653"/>
                  <a:gd name="connsiteY0" fmla="*/ 0 h 882315"/>
                  <a:gd name="connsiteX1" fmla="*/ 1010653 w 1010653"/>
                  <a:gd name="connsiteY1" fmla="*/ 0 h 882315"/>
                  <a:gd name="connsiteX2" fmla="*/ 1010653 w 1010653"/>
                  <a:gd name="connsiteY2" fmla="*/ 882315 h 882315"/>
                  <a:gd name="connsiteX3" fmla="*/ 0 w 1010653"/>
                  <a:gd name="connsiteY3" fmla="*/ 882315 h 882315"/>
                  <a:gd name="connsiteX4" fmla="*/ 0 w 1010653"/>
                  <a:gd name="connsiteY4" fmla="*/ 0 h 882315"/>
                  <a:gd name="connsiteX0" fmla="*/ 0 w 1010653"/>
                  <a:gd name="connsiteY0" fmla="*/ 0 h 882315"/>
                  <a:gd name="connsiteX1" fmla="*/ 1010653 w 1010653"/>
                  <a:gd name="connsiteY1" fmla="*/ 0 h 882315"/>
                  <a:gd name="connsiteX2" fmla="*/ 1010653 w 1010653"/>
                  <a:gd name="connsiteY2" fmla="*/ 882315 h 882315"/>
                  <a:gd name="connsiteX3" fmla="*/ 128336 w 1010653"/>
                  <a:gd name="connsiteY3" fmla="*/ 834188 h 882315"/>
                  <a:gd name="connsiteX4" fmla="*/ 0 w 1010653"/>
                  <a:gd name="connsiteY4" fmla="*/ 0 h 882315"/>
                  <a:gd name="connsiteX0" fmla="*/ 0 w 1010653"/>
                  <a:gd name="connsiteY0" fmla="*/ 0 h 834188"/>
                  <a:gd name="connsiteX1" fmla="*/ 1010653 w 1010653"/>
                  <a:gd name="connsiteY1" fmla="*/ 0 h 834188"/>
                  <a:gd name="connsiteX2" fmla="*/ 834190 w 1010653"/>
                  <a:gd name="connsiteY2" fmla="*/ 834188 h 834188"/>
                  <a:gd name="connsiteX3" fmla="*/ 128336 w 1010653"/>
                  <a:gd name="connsiteY3" fmla="*/ 834188 h 834188"/>
                  <a:gd name="connsiteX4" fmla="*/ 0 w 1010653"/>
                  <a:gd name="connsiteY4" fmla="*/ 0 h 834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0653" h="834188">
                    <a:moveTo>
                      <a:pt x="0" y="0"/>
                    </a:moveTo>
                    <a:lnTo>
                      <a:pt x="1010653" y="0"/>
                    </a:lnTo>
                    <a:lnTo>
                      <a:pt x="834190" y="834188"/>
                    </a:lnTo>
                    <a:lnTo>
                      <a:pt x="128336" y="8341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01600" cmpd="sng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rgbClr val="0000FF"/>
                    </a:solidFill>
                  </a:rPr>
                  <a:t>9</a:t>
                </a:r>
              </a:p>
            </p:txBody>
          </p:sp>
          <p:sp>
            <p:nvSpPr>
              <p:cNvPr id="61" name="Прямоугольник 13">
                <a:hlinkClick r:id="rId53" action="ppaction://hlinksldjump"/>
              </p:cNvPr>
              <p:cNvSpPr/>
              <p:nvPr/>
            </p:nvSpPr>
            <p:spPr>
              <a:xfrm rot="20592572">
                <a:off x="2587180" y="1899274"/>
                <a:ext cx="833855" cy="759116"/>
              </a:xfrm>
              <a:custGeom>
                <a:avLst/>
                <a:gdLst>
                  <a:gd name="connsiteX0" fmla="*/ 0 w 1010653"/>
                  <a:gd name="connsiteY0" fmla="*/ 0 h 882315"/>
                  <a:gd name="connsiteX1" fmla="*/ 1010653 w 1010653"/>
                  <a:gd name="connsiteY1" fmla="*/ 0 h 882315"/>
                  <a:gd name="connsiteX2" fmla="*/ 1010653 w 1010653"/>
                  <a:gd name="connsiteY2" fmla="*/ 882315 h 882315"/>
                  <a:gd name="connsiteX3" fmla="*/ 0 w 1010653"/>
                  <a:gd name="connsiteY3" fmla="*/ 882315 h 882315"/>
                  <a:gd name="connsiteX4" fmla="*/ 0 w 1010653"/>
                  <a:gd name="connsiteY4" fmla="*/ 0 h 882315"/>
                  <a:gd name="connsiteX0" fmla="*/ 0 w 1010653"/>
                  <a:gd name="connsiteY0" fmla="*/ 0 h 882315"/>
                  <a:gd name="connsiteX1" fmla="*/ 1010653 w 1010653"/>
                  <a:gd name="connsiteY1" fmla="*/ 0 h 882315"/>
                  <a:gd name="connsiteX2" fmla="*/ 1010653 w 1010653"/>
                  <a:gd name="connsiteY2" fmla="*/ 882315 h 882315"/>
                  <a:gd name="connsiteX3" fmla="*/ 128336 w 1010653"/>
                  <a:gd name="connsiteY3" fmla="*/ 834188 h 882315"/>
                  <a:gd name="connsiteX4" fmla="*/ 0 w 1010653"/>
                  <a:gd name="connsiteY4" fmla="*/ 0 h 882315"/>
                  <a:gd name="connsiteX0" fmla="*/ 0 w 1010653"/>
                  <a:gd name="connsiteY0" fmla="*/ 0 h 834188"/>
                  <a:gd name="connsiteX1" fmla="*/ 1010653 w 1010653"/>
                  <a:gd name="connsiteY1" fmla="*/ 0 h 834188"/>
                  <a:gd name="connsiteX2" fmla="*/ 834190 w 1010653"/>
                  <a:gd name="connsiteY2" fmla="*/ 834188 h 834188"/>
                  <a:gd name="connsiteX3" fmla="*/ 128336 w 1010653"/>
                  <a:gd name="connsiteY3" fmla="*/ 834188 h 834188"/>
                  <a:gd name="connsiteX4" fmla="*/ 0 w 1010653"/>
                  <a:gd name="connsiteY4" fmla="*/ 0 h 834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0653" h="834188">
                    <a:moveTo>
                      <a:pt x="0" y="0"/>
                    </a:moveTo>
                    <a:lnTo>
                      <a:pt x="1010653" y="0"/>
                    </a:lnTo>
                    <a:lnTo>
                      <a:pt x="834190" y="834188"/>
                    </a:lnTo>
                    <a:lnTo>
                      <a:pt x="128336" y="8341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01600" cmpd="sng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rgbClr val="0000FF"/>
                    </a:solidFill>
                  </a:rPr>
                  <a:t>21</a:t>
                </a:r>
              </a:p>
            </p:txBody>
          </p:sp>
          <p:sp>
            <p:nvSpPr>
              <p:cNvPr id="62" name="Прямоугольник 13">
                <a:hlinkClick r:id="rId58" action="ppaction://hlinksldjump"/>
              </p:cNvPr>
              <p:cNvSpPr/>
              <p:nvPr/>
            </p:nvSpPr>
            <p:spPr>
              <a:xfrm rot="19295638">
                <a:off x="1909683" y="2266763"/>
                <a:ext cx="833855" cy="759116"/>
              </a:xfrm>
              <a:custGeom>
                <a:avLst/>
                <a:gdLst>
                  <a:gd name="connsiteX0" fmla="*/ 0 w 1010653"/>
                  <a:gd name="connsiteY0" fmla="*/ 0 h 882315"/>
                  <a:gd name="connsiteX1" fmla="*/ 1010653 w 1010653"/>
                  <a:gd name="connsiteY1" fmla="*/ 0 h 882315"/>
                  <a:gd name="connsiteX2" fmla="*/ 1010653 w 1010653"/>
                  <a:gd name="connsiteY2" fmla="*/ 882315 h 882315"/>
                  <a:gd name="connsiteX3" fmla="*/ 0 w 1010653"/>
                  <a:gd name="connsiteY3" fmla="*/ 882315 h 882315"/>
                  <a:gd name="connsiteX4" fmla="*/ 0 w 1010653"/>
                  <a:gd name="connsiteY4" fmla="*/ 0 h 882315"/>
                  <a:gd name="connsiteX0" fmla="*/ 0 w 1010653"/>
                  <a:gd name="connsiteY0" fmla="*/ 0 h 882315"/>
                  <a:gd name="connsiteX1" fmla="*/ 1010653 w 1010653"/>
                  <a:gd name="connsiteY1" fmla="*/ 0 h 882315"/>
                  <a:gd name="connsiteX2" fmla="*/ 1010653 w 1010653"/>
                  <a:gd name="connsiteY2" fmla="*/ 882315 h 882315"/>
                  <a:gd name="connsiteX3" fmla="*/ 128336 w 1010653"/>
                  <a:gd name="connsiteY3" fmla="*/ 834188 h 882315"/>
                  <a:gd name="connsiteX4" fmla="*/ 0 w 1010653"/>
                  <a:gd name="connsiteY4" fmla="*/ 0 h 882315"/>
                  <a:gd name="connsiteX0" fmla="*/ 0 w 1010653"/>
                  <a:gd name="connsiteY0" fmla="*/ 0 h 834188"/>
                  <a:gd name="connsiteX1" fmla="*/ 1010653 w 1010653"/>
                  <a:gd name="connsiteY1" fmla="*/ 0 h 834188"/>
                  <a:gd name="connsiteX2" fmla="*/ 834190 w 1010653"/>
                  <a:gd name="connsiteY2" fmla="*/ 834188 h 834188"/>
                  <a:gd name="connsiteX3" fmla="*/ 128336 w 1010653"/>
                  <a:gd name="connsiteY3" fmla="*/ 834188 h 834188"/>
                  <a:gd name="connsiteX4" fmla="*/ 0 w 1010653"/>
                  <a:gd name="connsiteY4" fmla="*/ 0 h 834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0653" h="834188">
                    <a:moveTo>
                      <a:pt x="0" y="0"/>
                    </a:moveTo>
                    <a:lnTo>
                      <a:pt x="1010653" y="0"/>
                    </a:lnTo>
                    <a:lnTo>
                      <a:pt x="834190" y="834188"/>
                    </a:lnTo>
                    <a:lnTo>
                      <a:pt x="128336" y="8341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50"/>
              </a:solidFill>
              <a:ln w="101600" cmpd="sng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rgbClr val="0000FF"/>
                    </a:solidFill>
                  </a:rPr>
                  <a:t>22</a:t>
                </a:r>
              </a:p>
            </p:txBody>
          </p:sp>
          <p:sp>
            <p:nvSpPr>
              <p:cNvPr id="64" name="Прямоугольник 13">
                <a:hlinkClick r:id="rId59" action="ppaction://hlinksldjump"/>
              </p:cNvPr>
              <p:cNvSpPr/>
              <p:nvPr/>
            </p:nvSpPr>
            <p:spPr>
              <a:xfrm>
                <a:off x="8685772" y="5333085"/>
                <a:ext cx="833856" cy="731769"/>
              </a:xfrm>
              <a:custGeom>
                <a:avLst/>
                <a:gdLst>
                  <a:gd name="connsiteX0" fmla="*/ 0 w 1010653"/>
                  <a:gd name="connsiteY0" fmla="*/ 0 h 882315"/>
                  <a:gd name="connsiteX1" fmla="*/ 1010653 w 1010653"/>
                  <a:gd name="connsiteY1" fmla="*/ 0 h 882315"/>
                  <a:gd name="connsiteX2" fmla="*/ 1010653 w 1010653"/>
                  <a:gd name="connsiteY2" fmla="*/ 882315 h 882315"/>
                  <a:gd name="connsiteX3" fmla="*/ 0 w 1010653"/>
                  <a:gd name="connsiteY3" fmla="*/ 882315 h 882315"/>
                  <a:gd name="connsiteX4" fmla="*/ 0 w 1010653"/>
                  <a:gd name="connsiteY4" fmla="*/ 0 h 882315"/>
                  <a:gd name="connsiteX0" fmla="*/ 0 w 1010653"/>
                  <a:gd name="connsiteY0" fmla="*/ 0 h 882315"/>
                  <a:gd name="connsiteX1" fmla="*/ 1010653 w 1010653"/>
                  <a:gd name="connsiteY1" fmla="*/ 0 h 882315"/>
                  <a:gd name="connsiteX2" fmla="*/ 1010653 w 1010653"/>
                  <a:gd name="connsiteY2" fmla="*/ 882315 h 882315"/>
                  <a:gd name="connsiteX3" fmla="*/ 128336 w 1010653"/>
                  <a:gd name="connsiteY3" fmla="*/ 834188 h 882315"/>
                  <a:gd name="connsiteX4" fmla="*/ 0 w 1010653"/>
                  <a:gd name="connsiteY4" fmla="*/ 0 h 882315"/>
                  <a:gd name="connsiteX0" fmla="*/ 0 w 1010653"/>
                  <a:gd name="connsiteY0" fmla="*/ 0 h 834188"/>
                  <a:gd name="connsiteX1" fmla="*/ 1010653 w 1010653"/>
                  <a:gd name="connsiteY1" fmla="*/ 0 h 834188"/>
                  <a:gd name="connsiteX2" fmla="*/ 834190 w 1010653"/>
                  <a:gd name="connsiteY2" fmla="*/ 834188 h 834188"/>
                  <a:gd name="connsiteX3" fmla="*/ 128336 w 1010653"/>
                  <a:gd name="connsiteY3" fmla="*/ 834188 h 834188"/>
                  <a:gd name="connsiteX4" fmla="*/ 0 w 1010653"/>
                  <a:gd name="connsiteY4" fmla="*/ 0 h 834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0653" h="834188">
                    <a:moveTo>
                      <a:pt x="0" y="0"/>
                    </a:moveTo>
                    <a:lnTo>
                      <a:pt x="1010653" y="0"/>
                    </a:lnTo>
                    <a:lnTo>
                      <a:pt x="834190" y="834188"/>
                    </a:lnTo>
                    <a:lnTo>
                      <a:pt x="128336" y="8341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50"/>
              </a:solidFill>
              <a:ln w="101600" cmpd="sng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rgbClr val="0000FF"/>
                    </a:solidFill>
                  </a:rPr>
                  <a:t>34</a:t>
                </a:r>
                <a:endParaRPr lang="ru-RU" sz="20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5" name="Прямоугольник 13">
                <a:hlinkClick r:id="rId57" action="ppaction://hlinksldjump"/>
              </p:cNvPr>
              <p:cNvSpPr/>
              <p:nvPr/>
            </p:nvSpPr>
            <p:spPr>
              <a:xfrm>
                <a:off x="6628615" y="5308407"/>
                <a:ext cx="1098223" cy="753200"/>
              </a:xfrm>
              <a:custGeom>
                <a:avLst/>
                <a:gdLst>
                  <a:gd name="connsiteX0" fmla="*/ 0 w 1010653"/>
                  <a:gd name="connsiteY0" fmla="*/ 0 h 882315"/>
                  <a:gd name="connsiteX1" fmla="*/ 1010653 w 1010653"/>
                  <a:gd name="connsiteY1" fmla="*/ 0 h 882315"/>
                  <a:gd name="connsiteX2" fmla="*/ 1010653 w 1010653"/>
                  <a:gd name="connsiteY2" fmla="*/ 882315 h 882315"/>
                  <a:gd name="connsiteX3" fmla="*/ 0 w 1010653"/>
                  <a:gd name="connsiteY3" fmla="*/ 882315 h 882315"/>
                  <a:gd name="connsiteX4" fmla="*/ 0 w 1010653"/>
                  <a:gd name="connsiteY4" fmla="*/ 0 h 882315"/>
                  <a:gd name="connsiteX0" fmla="*/ 0 w 1010653"/>
                  <a:gd name="connsiteY0" fmla="*/ 0 h 882315"/>
                  <a:gd name="connsiteX1" fmla="*/ 1010653 w 1010653"/>
                  <a:gd name="connsiteY1" fmla="*/ 0 h 882315"/>
                  <a:gd name="connsiteX2" fmla="*/ 1010653 w 1010653"/>
                  <a:gd name="connsiteY2" fmla="*/ 882315 h 882315"/>
                  <a:gd name="connsiteX3" fmla="*/ 128336 w 1010653"/>
                  <a:gd name="connsiteY3" fmla="*/ 834188 h 882315"/>
                  <a:gd name="connsiteX4" fmla="*/ 0 w 1010653"/>
                  <a:gd name="connsiteY4" fmla="*/ 0 h 882315"/>
                  <a:gd name="connsiteX0" fmla="*/ 0 w 1010653"/>
                  <a:gd name="connsiteY0" fmla="*/ 0 h 834188"/>
                  <a:gd name="connsiteX1" fmla="*/ 1010653 w 1010653"/>
                  <a:gd name="connsiteY1" fmla="*/ 0 h 834188"/>
                  <a:gd name="connsiteX2" fmla="*/ 834190 w 1010653"/>
                  <a:gd name="connsiteY2" fmla="*/ 834188 h 834188"/>
                  <a:gd name="connsiteX3" fmla="*/ 128336 w 1010653"/>
                  <a:gd name="connsiteY3" fmla="*/ 834188 h 834188"/>
                  <a:gd name="connsiteX4" fmla="*/ 0 w 1010653"/>
                  <a:gd name="connsiteY4" fmla="*/ 0 h 834188"/>
                  <a:gd name="connsiteX0" fmla="*/ 172272 w 882317"/>
                  <a:gd name="connsiteY0" fmla="*/ 0 h 853910"/>
                  <a:gd name="connsiteX1" fmla="*/ 882317 w 882317"/>
                  <a:gd name="connsiteY1" fmla="*/ 19722 h 853910"/>
                  <a:gd name="connsiteX2" fmla="*/ 705854 w 882317"/>
                  <a:gd name="connsiteY2" fmla="*/ 853910 h 853910"/>
                  <a:gd name="connsiteX3" fmla="*/ 0 w 882317"/>
                  <a:gd name="connsiteY3" fmla="*/ 853910 h 853910"/>
                  <a:gd name="connsiteX4" fmla="*/ 172272 w 882317"/>
                  <a:gd name="connsiteY4" fmla="*/ 0 h 853910"/>
                  <a:gd name="connsiteX0" fmla="*/ 172272 w 705853"/>
                  <a:gd name="connsiteY0" fmla="*/ 0 h 853910"/>
                  <a:gd name="connsiteX1" fmla="*/ 641830 w 705853"/>
                  <a:gd name="connsiteY1" fmla="*/ 59165 h 853910"/>
                  <a:gd name="connsiteX2" fmla="*/ 705854 w 705853"/>
                  <a:gd name="connsiteY2" fmla="*/ 853910 h 853910"/>
                  <a:gd name="connsiteX3" fmla="*/ 0 w 705853"/>
                  <a:gd name="connsiteY3" fmla="*/ 853910 h 853910"/>
                  <a:gd name="connsiteX4" fmla="*/ 172272 w 705853"/>
                  <a:gd name="connsiteY4" fmla="*/ 0 h 853910"/>
                  <a:gd name="connsiteX0" fmla="*/ 172272 w 705854"/>
                  <a:gd name="connsiteY0" fmla="*/ 13904 h 794745"/>
                  <a:gd name="connsiteX1" fmla="*/ 641830 w 705854"/>
                  <a:gd name="connsiteY1" fmla="*/ 0 h 794745"/>
                  <a:gd name="connsiteX2" fmla="*/ 705854 w 705854"/>
                  <a:gd name="connsiteY2" fmla="*/ 794745 h 794745"/>
                  <a:gd name="connsiteX3" fmla="*/ 0 w 705854"/>
                  <a:gd name="connsiteY3" fmla="*/ 794745 h 794745"/>
                  <a:gd name="connsiteX4" fmla="*/ 172272 w 705854"/>
                  <a:gd name="connsiteY4" fmla="*/ 13904 h 794745"/>
                  <a:gd name="connsiteX0" fmla="*/ 172272 w 855111"/>
                  <a:gd name="connsiteY0" fmla="*/ 0 h 780841"/>
                  <a:gd name="connsiteX1" fmla="*/ 855111 w 855111"/>
                  <a:gd name="connsiteY1" fmla="*/ 40897 h 780841"/>
                  <a:gd name="connsiteX2" fmla="*/ 705854 w 855111"/>
                  <a:gd name="connsiteY2" fmla="*/ 780841 h 780841"/>
                  <a:gd name="connsiteX3" fmla="*/ 0 w 855111"/>
                  <a:gd name="connsiteY3" fmla="*/ 780841 h 780841"/>
                  <a:gd name="connsiteX4" fmla="*/ 172272 w 855111"/>
                  <a:gd name="connsiteY4" fmla="*/ 0 h 780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111" h="780841">
                    <a:moveTo>
                      <a:pt x="172272" y="0"/>
                    </a:moveTo>
                    <a:lnTo>
                      <a:pt x="855111" y="40897"/>
                    </a:lnTo>
                    <a:lnTo>
                      <a:pt x="705854" y="780841"/>
                    </a:lnTo>
                    <a:lnTo>
                      <a:pt x="0" y="780841"/>
                    </a:lnTo>
                    <a:lnTo>
                      <a:pt x="172272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01600" cmpd="sng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rgbClr val="0000FF"/>
                    </a:solidFill>
                  </a:rPr>
                  <a:t>32</a:t>
                </a:r>
                <a:endParaRPr lang="ru-RU" sz="20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7" name="Трапеция 66">
                <a:hlinkClick r:id="rId59" action="ppaction://hlinksldjump"/>
              </p:cNvPr>
              <p:cNvSpPr/>
              <p:nvPr/>
            </p:nvSpPr>
            <p:spPr>
              <a:xfrm>
                <a:off x="9482058" y="5355195"/>
                <a:ext cx="824470" cy="727020"/>
              </a:xfrm>
              <a:prstGeom prst="trapezoid">
                <a:avLst>
                  <a:gd name="adj" fmla="val 21809"/>
                </a:avLst>
              </a:prstGeom>
              <a:solidFill>
                <a:srgbClr val="FF0000"/>
              </a:solidFill>
              <a:ln w="101600" cmpd="sng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rgbClr val="0000FF"/>
                    </a:solidFill>
                  </a:rPr>
                  <a:t>35</a:t>
                </a:r>
                <a:endParaRPr lang="ru-RU" sz="20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8" name="Трапеция 67">
                <a:hlinkClick r:id="rId59" action="ppaction://hlinksldjump"/>
              </p:cNvPr>
              <p:cNvSpPr/>
              <p:nvPr/>
            </p:nvSpPr>
            <p:spPr>
              <a:xfrm>
                <a:off x="7646468" y="5324509"/>
                <a:ext cx="1067258" cy="742343"/>
              </a:xfrm>
              <a:prstGeom prst="trapezoid">
                <a:avLst/>
              </a:prstGeom>
              <a:solidFill>
                <a:srgbClr val="FFFF00"/>
              </a:solidFill>
              <a:ln w="101600" cmpd="sng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rgbClr val="0000FF"/>
                    </a:solidFill>
                  </a:rPr>
                  <a:t>33</a:t>
                </a:r>
                <a:endParaRPr lang="ru-RU" sz="20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3" name="Прямоугольник 13">
                <a:hlinkClick r:id="rId55" action="ppaction://hlinksldjump"/>
              </p:cNvPr>
              <p:cNvSpPr/>
              <p:nvPr/>
            </p:nvSpPr>
            <p:spPr>
              <a:xfrm>
                <a:off x="1079466" y="567250"/>
                <a:ext cx="864903" cy="702264"/>
              </a:xfrm>
              <a:custGeom>
                <a:avLst/>
                <a:gdLst>
                  <a:gd name="connsiteX0" fmla="*/ 0 w 1010653"/>
                  <a:gd name="connsiteY0" fmla="*/ 0 h 882315"/>
                  <a:gd name="connsiteX1" fmla="*/ 1010653 w 1010653"/>
                  <a:gd name="connsiteY1" fmla="*/ 0 h 882315"/>
                  <a:gd name="connsiteX2" fmla="*/ 1010653 w 1010653"/>
                  <a:gd name="connsiteY2" fmla="*/ 882315 h 882315"/>
                  <a:gd name="connsiteX3" fmla="*/ 0 w 1010653"/>
                  <a:gd name="connsiteY3" fmla="*/ 882315 h 882315"/>
                  <a:gd name="connsiteX4" fmla="*/ 0 w 1010653"/>
                  <a:gd name="connsiteY4" fmla="*/ 0 h 882315"/>
                  <a:gd name="connsiteX0" fmla="*/ 0 w 1010653"/>
                  <a:gd name="connsiteY0" fmla="*/ 0 h 882315"/>
                  <a:gd name="connsiteX1" fmla="*/ 1010653 w 1010653"/>
                  <a:gd name="connsiteY1" fmla="*/ 0 h 882315"/>
                  <a:gd name="connsiteX2" fmla="*/ 1010653 w 1010653"/>
                  <a:gd name="connsiteY2" fmla="*/ 882315 h 882315"/>
                  <a:gd name="connsiteX3" fmla="*/ 128336 w 1010653"/>
                  <a:gd name="connsiteY3" fmla="*/ 834188 h 882315"/>
                  <a:gd name="connsiteX4" fmla="*/ 0 w 1010653"/>
                  <a:gd name="connsiteY4" fmla="*/ 0 h 882315"/>
                  <a:gd name="connsiteX0" fmla="*/ 0 w 1010653"/>
                  <a:gd name="connsiteY0" fmla="*/ 0 h 834188"/>
                  <a:gd name="connsiteX1" fmla="*/ 1010653 w 1010653"/>
                  <a:gd name="connsiteY1" fmla="*/ 0 h 834188"/>
                  <a:gd name="connsiteX2" fmla="*/ 834190 w 1010653"/>
                  <a:gd name="connsiteY2" fmla="*/ 834188 h 834188"/>
                  <a:gd name="connsiteX3" fmla="*/ 128336 w 1010653"/>
                  <a:gd name="connsiteY3" fmla="*/ 834188 h 834188"/>
                  <a:gd name="connsiteX4" fmla="*/ 0 w 1010653"/>
                  <a:gd name="connsiteY4" fmla="*/ 0 h 834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0653" h="834188">
                    <a:moveTo>
                      <a:pt x="0" y="0"/>
                    </a:moveTo>
                    <a:lnTo>
                      <a:pt x="1010653" y="0"/>
                    </a:lnTo>
                    <a:lnTo>
                      <a:pt x="834190" y="834188"/>
                    </a:lnTo>
                    <a:lnTo>
                      <a:pt x="128336" y="8341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01600" cmpd="sng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rgbClr val="0000FF"/>
                    </a:solidFill>
                  </a:rPr>
                  <a:t>1</a:t>
                </a: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739428" y="3182783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effectLst>
                  <a:glow rad="330200">
                    <a:schemeClr val="bg1"/>
                  </a:glow>
                </a:effectLst>
              </a:rPr>
              <a:t>Школа </a:t>
            </a:r>
            <a:endParaRPr lang="ru-RU" b="1" dirty="0">
              <a:solidFill>
                <a:srgbClr val="0000CC"/>
              </a:solidFill>
              <a:effectLst>
                <a:glow rad="330200">
                  <a:schemeClr val="bg1"/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294" y="4581237"/>
            <a:ext cx="138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effectLst>
                  <a:glow rad="330200">
                    <a:schemeClr val="bg1"/>
                  </a:glow>
                </a:effectLst>
              </a:rPr>
              <a:t>Библиотека </a:t>
            </a:r>
            <a:endParaRPr lang="ru-RU" b="1" dirty="0">
              <a:solidFill>
                <a:srgbClr val="0000CC"/>
              </a:solidFill>
              <a:effectLst>
                <a:glow rad="330200">
                  <a:schemeClr val="bg1"/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5052" y="5358877"/>
            <a:ext cx="145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effectLst>
                  <a:glow rad="330200">
                    <a:schemeClr val="bg1"/>
                  </a:glow>
                </a:effectLst>
              </a:rPr>
              <a:t>Университет </a:t>
            </a:r>
            <a:endParaRPr lang="ru-RU" b="1" dirty="0">
              <a:solidFill>
                <a:srgbClr val="0000CC"/>
              </a:solidFill>
              <a:effectLst>
                <a:glow rad="330200">
                  <a:schemeClr val="bg1"/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5723" y="622846"/>
            <a:ext cx="123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effectLst>
                  <a:glow rad="330200">
                    <a:schemeClr val="bg1"/>
                  </a:glow>
                </a:effectLst>
              </a:rPr>
              <a:t>Госпиталь </a:t>
            </a:r>
            <a:endParaRPr lang="ru-RU" b="1" dirty="0">
              <a:solidFill>
                <a:srgbClr val="0000CC"/>
              </a:solidFill>
              <a:effectLst>
                <a:glow rad="330200">
                  <a:schemeClr val="bg1"/>
                </a:glow>
              </a:effectLst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754200" y="179471"/>
            <a:ext cx="933450" cy="373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effectLst>
                  <a:glow rad="330200">
                    <a:schemeClr val="bg1"/>
                  </a:glow>
                </a:effectLst>
              </a:rPr>
              <a:t>Музей </a:t>
            </a:r>
            <a:endParaRPr lang="ru-RU" b="1" dirty="0">
              <a:solidFill>
                <a:srgbClr val="0000CC"/>
              </a:solidFill>
              <a:effectLst>
                <a:glow rad="330200">
                  <a:schemeClr val="bg1"/>
                </a:glow>
              </a:effectLst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982349" y="321838"/>
            <a:ext cx="778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effectLst>
                  <a:glow rad="330200">
                    <a:schemeClr val="bg1"/>
                  </a:glow>
                </a:effectLst>
              </a:rPr>
              <a:t>Театр </a:t>
            </a:r>
            <a:endParaRPr lang="ru-RU" b="1" dirty="0">
              <a:solidFill>
                <a:srgbClr val="0000CC"/>
              </a:solidFill>
              <a:effectLst>
                <a:glow rad="330200">
                  <a:schemeClr val="bg1"/>
                </a:glow>
              </a:effectLst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8647951" y="2893733"/>
            <a:ext cx="195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effectLst>
                  <a:glow rad="330200">
                    <a:schemeClr val="bg1"/>
                  </a:glow>
                </a:effectLst>
              </a:rPr>
              <a:t>Спорткомплекс </a:t>
            </a:r>
            <a:endParaRPr lang="ru-RU" b="1" dirty="0">
              <a:solidFill>
                <a:srgbClr val="0000CC"/>
              </a:solidFill>
              <a:effectLst>
                <a:glow rad="330200">
                  <a:schemeClr val="bg1"/>
                </a:glow>
              </a:effectLst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609510" y="3589720"/>
            <a:ext cx="799308" cy="367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effectLst>
                  <a:glow rad="330200">
                    <a:schemeClr val="bg1"/>
                  </a:glow>
                </a:effectLst>
              </a:rPr>
              <a:t>Цирк </a:t>
            </a:r>
            <a:endParaRPr lang="ru-RU" b="1" dirty="0">
              <a:solidFill>
                <a:srgbClr val="0000CC"/>
              </a:solidFill>
              <a:effectLst>
                <a:glow rad="330200">
                  <a:schemeClr val="bg1"/>
                </a:glow>
              </a:effectLst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512514" y="6456797"/>
            <a:ext cx="1064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effectLst>
                  <a:glow rad="330200">
                    <a:schemeClr val="bg1"/>
                  </a:glow>
                </a:effectLst>
              </a:rPr>
              <a:t>Рынок </a:t>
            </a:r>
            <a:endParaRPr lang="ru-RU" b="1" dirty="0">
              <a:solidFill>
                <a:srgbClr val="0000CC"/>
              </a:solidFill>
              <a:effectLst>
                <a:glow rad="330200">
                  <a:schemeClr val="bg1"/>
                </a:glow>
              </a:effectLst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554533" y="3225336"/>
            <a:ext cx="156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effectLst>
                  <a:glow rad="330200">
                    <a:schemeClr val="bg1"/>
                  </a:glow>
                </a:effectLst>
              </a:rPr>
              <a:t>Аттракционы </a:t>
            </a:r>
            <a:endParaRPr lang="ru-RU" b="1" dirty="0">
              <a:solidFill>
                <a:srgbClr val="0000CC"/>
              </a:solidFill>
              <a:effectLst>
                <a:glow rad="330200">
                  <a:schemeClr val="bg1"/>
                </a:glow>
              </a:effectLst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208049" y="2078797"/>
            <a:ext cx="1245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effectLst>
                  <a:glow rad="330200">
                    <a:schemeClr val="bg1"/>
                  </a:glow>
                </a:effectLst>
              </a:rPr>
              <a:t>Детсад</a:t>
            </a:r>
            <a:endParaRPr lang="ru-RU" b="1" dirty="0">
              <a:solidFill>
                <a:srgbClr val="0000CC"/>
              </a:solidFill>
              <a:effectLst>
                <a:glow rad="330200">
                  <a:schemeClr val="bg1"/>
                </a:glow>
              </a:effectLst>
            </a:endParaRPr>
          </a:p>
        </p:txBody>
      </p:sp>
      <p:sp>
        <p:nvSpPr>
          <p:cNvPr id="131" name="Блок-схема: перфолента 130"/>
          <p:cNvSpPr/>
          <p:nvPr/>
        </p:nvSpPr>
        <p:spPr>
          <a:xfrm>
            <a:off x="1548378" y="870960"/>
            <a:ext cx="1463557" cy="496440"/>
          </a:xfrm>
          <a:prstGeom prst="flowChartPunchedTape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Старт </a:t>
            </a:r>
            <a:endParaRPr lang="ru-RU" sz="2800" b="1" dirty="0"/>
          </a:p>
        </p:txBody>
      </p:sp>
      <p:sp>
        <p:nvSpPr>
          <p:cNvPr id="132" name="Блок-схема: перфолента 131"/>
          <p:cNvSpPr/>
          <p:nvPr/>
        </p:nvSpPr>
        <p:spPr>
          <a:xfrm>
            <a:off x="9735294" y="5575632"/>
            <a:ext cx="1705995" cy="615859"/>
          </a:xfrm>
          <a:prstGeom prst="flowChartPunchedTape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Финиш </a:t>
            </a:r>
            <a:endParaRPr lang="ru-RU" sz="2800" b="1" dirty="0"/>
          </a:p>
        </p:txBody>
      </p:sp>
      <p:sp>
        <p:nvSpPr>
          <p:cNvPr id="129" name="Прямоугольник 128"/>
          <p:cNvSpPr/>
          <p:nvPr/>
        </p:nvSpPr>
        <p:spPr>
          <a:xfrm>
            <a:off x="149707" y="142270"/>
            <a:ext cx="2040875" cy="702956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Крутить и остановить!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116" name="Управляющая кнопка: в конец 115">
            <a:hlinkClick r:id="rId60" action="ppaction://hlinksldjump" highlightClick="1"/>
          </p:cNvPr>
          <p:cNvSpPr/>
          <p:nvPr/>
        </p:nvSpPr>
        <p:spPr>
          <a:xfrm>
            <a:off x="11372838" y="6119079"/>
            <a:ext cx="604372" cy="537710"/>
          </a:xfrm>
          <a:prstGeom prst="actionButtonEnd">
            <a:avLst/>
          </a:prstGeom>
          <a:solidFill>
            <a:srgbClr val="FFFF00"/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0" name="Рисунок 129"/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725" y="4792455"/>
            <a:ext cx="877978" cy="877978"/>
          </a:xfrm>
          <a:prstGeom prst="rect">
            <a:avLst/>
          </a:prstGeom>
        </p:spPr>
      </p:pic>
      <p:sp>
        <p:nvSpPr>
          <p:cNvPr id="351" name="TextBox 350"/>
          <p:cNvSpPr txBox="1"/>
          <p:nvPr/>
        </p:nvSpPr>
        <p:spPr>
          <a:xfrm>
            <a:off x="3567523" y="997059"/>
            <a:ext cx="2087709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CC"/>
                </a:solidFill>
              </a:rPr>
              <a:t>Пропустите ход!</a:t>
            </a:r>
            <a:endParaRPr lang="ru-RU" sz="2000" b="1" dirty="0">
              <a:solidFill>
                <a:srgbClr val="0000CC"/>
              </a:solidFill>
            </a:endParaRPr>
          </a:p>
        </p:txBody>
      </p:sp>
      <p:sp>
        <p:nvSpPr>
          <p:cNvPr id="352" name="Трапеция 351"/>
          <p:cNvSpPr/>
          <p:nvPr/>
        </p:nvSpPr>
        <p:spPr>
          <a:xfrm>
            <a:off x="4299406" y="1438740"/>
            <a:ext cx="703372" cy="509434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354" name="Прямоугольник 13"/>
          <p:cNvSpPr/>
          <p:nvPr/>
        </p:nvSpPr>
        <p:spPr>
          <a:xfrm rot="21303270">
            <a:off x="6277068" y="1334105"/>
            <a:ext cx="661380" cy="529810"/>
          </a:xfrm>
          <a:custGeom>
            <a:avLst/>
            <a:gdLst>
              <a:gd name="connsiteX0" fmla="*/ 0 w 1010653"/>
              <a:gd name="connsiteY0" fmla="*/ 0 h 882315"/>
              <a:gd name="connsiteX1" fmla="*/ 1010653 w 1010653"/>
              <a:gd name="connsiteY1" fmla="*/ 0 h 882315"/>
              <a:gd name="connsiteX2" fmla="*/ 1010653 w 1010653"/>
              <a:gd name="connsiteY2" fmla="*/ 882315 h 882315"/>
              <a:gd name="connsiteX3" fmla="*/ 0 w 1010653"/>
              <a:gd name="connsiteY3" fmla="*/ 882315 h 882315"/>
              <a:gd name="connsiteX4" fmla="*/ 0 w 1010653"/>
              <a:gd name="connsiteY4" fmla="*/ 0 h 882315"/>
              <a:gd name="connsiteX0" fmla="*/ 0 w 1010653"/>
              <a:gd name="connsiteY0" fmla="*/ 0 h 882315"/>
              <a:gd name="connsiteX1" fmla="*/ 1010653 w 1010653"/>
              <a:gd name="connsiteY1" fmla="*/ 0 h 882315"/>
              <a:gd name="connsiteX2" fmla="*/ 1010653 w 1010653"/>
              <a:gd name="connsiteY2" fmla="*/ 882315 h 882315"/>
              <a:gd name="connsiteX3" fmla="*/ 128336 w 1010653"/>
              <a:gd name="connsiteY3" fmla="*/ 834188 h 882315"/>
              <a:gd name="connsiteX4" fmla="*/ 0 w 1010653"/>
              <a:gd name="connsiteY4" fmla="*/ 0 h 882315"/>
              <a:gd name="connsiteX0" fmla="*/ 0 w 1010653"/>
              <a:gd name="connsiteY0" fmla="*/ 0 h 834188"/>
              <a:gd name="connsiteX1" fmla="*/ 1010653 w 1010653"/>
              <a:gd name="connsiteY1" fmla="*/ 0 h 834188"/>
              <a:gd name="connsiteX2" fmla="*/ 834190 w 1010653"/>
              <a:gd name="connsiteY2" fmla="*/ 834188 h 834188"/>
              <a:gd name="connsiteX3" fmla="*/ 128336 w 1010653"/>
              <a:gd name="connsiteY3" fmla="*/ 834188 h 834188"/>
              <a:gd name="connsiteX4" fmla="*/ 0 w 1010653"/>
              <a:gd name="connsiteY4" fmla="*/ 0 h 834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653" h="834188">
                <a:moveTo>
                  <a:pt x="0" y="0"/>
                </a:moveTo>
                <a:lnTo>
                  <a:pt x="1010653" y="0"/>
                </a:lnTo>
                <a:lnTo>
                  <a:pt x="834190" y="834188"/>
                </a:lnTo>
                <a:lnTo>
                  <a:pt x="128336" y="834188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353" name="TextBox 352"/>
          <p:cNvSpPr txBox="1"/>
          <p:nvPr/>
        </p:nvSpPr>
        <p:spPr>
          <a:xfrm>
            <a:off x="5792438" y="895607"/>
            <a:ext cx="1772617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</a:rPr>
              <a:t>Шаг вперёд!</a:t>
            </a:r>
            <a:endParaRPr lang="ru-RU" sz="2000" b="1" dirty="0">
              <a:solidFill>
                <a:srgbClr val="0000CC"/>
              </a:solidFill>
            </a:endParaRPr>
          </a:p>
        </p:txBody>
      </p:sp>
      <p:sp>
        <p:nvSpPr>
          <p:cNvPr id="355" name="TextBox 354"/>
          <p:cNvSpPr txBox="1"/>
          <p:nvPr/>
        </p:nvSpPr>
        <p:spPr>
          <a:xfrm>
            <a:off x="4926850" y="4492696"/>
            <a:ext cx="1772617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</a:rPr>
              <a:t>Шаг вперёд!</a:t>
            </a:r>
            <a:endParaRPr lang="ru-RU" sz="2000" b="1" dirty="0">
              <a:solidFill>
                <a:srgbClr val="0000CC"/>
              </a:solidFill>
            </a:endParaRPr>
          </a:p>
        </p:txBody>
      </p:sp>
      <p:sp>
        <p:nvSpPr>
          <p:cNvPr id="356" name="Трапеция 355"/>
          <p:cNvSpPr/>
          <p:nvPr/>
        </p:nvSpPr>
        <p:spPr>
          <a:xfrm>
            <a:off x="5442096" y="4999624"/>
            <a:ext cx="703372" cy="585332"/>
          </a:xfrm>
          <a:prstGeom prst="trapezoid">
            <a:avLst>
              <a:gd name="adj" fmla="val 14642"/>
            </a:avLst>
          </a:prstGeom>
          <a:solidFill>
            <a:srgbClr val="00B05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00FF"/>
                </a:solidFill>
              </a:rPr>
              <a:t>30</a:t>
            </a:r>
          </a:p>
        </p:txBody>
      </p:sp>
      <p:sp>
        <p:nvSpPr>
          <p:cNvPr id="32" name="Овал 31"/>
          <p:cNvSpPr/>
          <p:nvPr/>
        </p:nvSpPr>
        <p:spPr>
          <a:xfrm>
            <a:off x="-68389" y="954155"/>
            <a:ext cx="1853085" cy="1542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7" name="Рисунок 116"/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-41925" y="928645"/>
            <a:ext cx="1865558" cy="1569438"/>
          </a:xfrm>
          <a:prstGeom prst="rect">
            <a:avLst/>
          </a:prstGeom>
        </p:spPr>
      </p:pic>
      <p:sp>
        <p:nvSpPr>
          <p:cNvPr id="128" name="Штриховая стрелка вправо 127"/>
          <p:cNvSpPr/>
          <p:nvPr/>
        </p:nvSpPr>
        <p:spPr>
          <a:xfrm>
            <a:off x="594221" y="1324382"/>
            <a:ext cx="576560" cy="385225"/>
          </a:xfrm>
          <a:prstGeom prst="stripedRightArrow">
            <a:avLst>
              <a:gd name="adj1" fmla="val 32306"/>
              <a:gd name="adj2" fmla="val 158901"/>
            </a:avLst>
          </a:prstGeom>
          <a:solidFill>
            <a:srgbClr val="FFFF00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0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"/>
                  </p:tgtEl>
                </p:cond>
              </p:nextCondLst>
            </p:seq>
          </p:childTnLst>
        </p:cTn>
      </p:par>
    </p:tnLst>
    <p:bldLst>
      <p:bldP spid="351" grpId="0" animBg="1"/>
      <p:bldP spid="351" grpId="1" animBg="1"/>
      <p:bldP spid="353" grpId="0" animBg="1"/>
      <p:bldP spid="353" grpId="1" animBg="1"/>
      <p:bldP spid="355" grpId="0" animBg="1"/>
      <p:bldP spid="355" grpId="1" animBg="1"/>
      <p:bldP spid="128" grpId="0" animBg="1"/>
      <p:bldP spid="12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365" y="188258"/>
            <a:ext cx="4849610" cy="288095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3" name="Прямоугольник 13"/>
          <p:cNvSpPr/>
          <p:nvPr/>
        </p:nvSpPr>
        <p:spPr>
          <a:xfrm>
            <a:off x="9416852" y="3473986"/>
            <a:ext cx="2775148" cy="2199491"/>
          </a:xfrm>
          <a:custGeom>
            <a:avLst/>
            <a:gdLst>
              <a:gd name="connsiteX0" fmla="*/ 0 w 1010653"/>
              <a:gd name="connsiteY0" fmla="*/ 0 h 882315"/>
              <a:gd name="connsiteX1" fmla="*/ 1010653 w 1010653"/>
              <a:gd name="connsiteY1" fmla="*/ 0 h 882315"/>
              <a:gd name="connsiteX2" fmla="*/ 1010653 w 1010653"/>
              <a:gd name="connsiteY2" fmla="*/ 882315 h 882315"/>
              <a:gd name="connsiteX3" fmla="*/ 0 w 1010653"/>
              <a:gd name="connsiteY3" fmla="*/ 882315 h 882315"/>
              <a:gd name="connsiteX4" fmla="*/ 0 w 1010653"/>
              <a:gd name="connsiteY4" fmla="*/ 0 h 882315"/>
              <a:gd name="connsiteX0" fmla="*/ 0 w 1010653"/>
              <a:gd name="connsiteY0" fmla="*/ 0 h 882315"/>
              <a:gd name="connsiteX1" fmla="*/ 1010653 w 1010653"/>
              <a:gd name="connsiteY1" fmla="*/ 0 h 882315"/>
              <a:gd name="connsiteX2" fmla="*/ 1010653 w 1010653"/>
              <a:gd name="connsiteY2" fmla="*/ 882315 h 882315"/>
              <a:gd name="connsiteX3" fmla="*/ 128336 w 1010653"/>
              <a:gd name="connsiteY3" fmla="*/ 834188 h 882315"/>
              <a:gd name="connsiteX4" fmla="*/ 0 w 1010653"/>
              <a:gd name="connsiteY4" fmla="*/ 0 h 882315"/>
              <a:gd name="connsiteX0" fmla="*/ 0 w 1010653"/>
              <a:gd name="connsiteY0" fmla="*/ 0 h 834188"/>
              <a:gd name="connsiteX1" fmla="*/ 1010653 w 1010653"/>
              <a:gd name="connsiteY1" fmla="*/ 0 h 834188"/>
              <a:gd name="connsiteX2" fmla="*/ 834190 w 1010653"/>
              <a:gd name="connsiteY2" fmla="*/ 834188 h 834188"/>
              <a:gd name="connsiteX3" fmla="*/ 128336 w 1010653"/>
              <a:gd name="connsiteY3" fmla="*/ 834188 h 834188"/>
              <a:gd name="connsiteX4" fmla="*/ 0 w 1010653"/>
              <a:gd name="connsiteY4" fmla="*/ 0 h 834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653" h="834188">
                <a:moveTo>
                  <a:pt x="0" y="0"/>
                </a:moveTo>
                <a:lnTo>
                  <a:pt x="1010653" y="0"/>
                </a:lnTo>
                <a:lnTo>
                  <a:pt x="834190" y="834188"/>
                </a:lnTo>
                <a:lnTo>
                  <a:pt x="128336" y="8341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4" name="Прямоугольник 12"/>
          <p:cNvSpPr/>
          <p:nvPr/>
        </p:nvSpPr>
        <p:spPr>
          <a:xfrm>
            <a:off x="5822735" y="3473987"/>
            <a:ext cx="2837150" cy="2206718"/>
          </a:xfrm>
          <a:custGeom>
            <a:avLst/>
            <a:gdLst>
              <a:gd name="connsiteX0" fmla="*/ 0 w 1090863"/>
              <a:gd name="connsiteY0" fmla="*/ 0 h 898357"/>
              <a:gd name="connsiteX1" fmla="*/ 1090863 w 1090863"/>
              <a:gd name="connsiteY1" fmla="*/ 0 h 898357"/>
              <a:gd name="connsiteX2" fmla="*/ 1090863 w 1090863"/>
              <a:gd name="connsiteY2" fmla="*/ 898357 h 898357"/>
              <a:gd name="connsiteX3" fmla="*/ 0 w 1090863"/>
              <a:gd name="connsiteY3" fmla="*/ 898357 h 898357"/>
              <a:gd name="connsiteX4" fmla="*/ 0 w 1090863"/>
              <a:gd name="connsiteY4" fmla="*/ 0 h 898357"/>
              <a:gd name="connsiteX0" fmla="*/ 208547 w 1090863"/>
              <a:gd name="connsiteY0" fmla="*/ 32084 h 898357"/>
              <a:gd name="connsiteX1" fmla="*/ 1090863 w 1090863"/>
              <a:gd name="connsiteY1" fmla="*/ 0 h 898357"/>
              <a:gd name="connsiteX2" fmla="*/ 1090863 w 1090863"/>
              <a:gd name="connsiteY2" fmla="*/ 898357 h 898357"/>
              <a:gd name="connsiteX3" fmla="*/ 0 w 1090863"/>
              <a:gd name="connsiteY3" fmla="*/ 898357 h 898357"/>
              <a:gd name="connsiteX4" fmla="*/ 208547 w 1090863"/>
              <a:gd name="connsiteY4" fmla="*/ 32084 h 898357"/>
              <a:gd name="connsiteX0" fmla="*/ 208547 w 1090863"/>
              <a:gd name="connsiteY0" fmla="*/ 0 h 866273"/>
              <a:gd name="connsiteX1" fmla="*/ 898358 w 1090863"/>
              <a:gd name="connsiteY1" fmla="*/ 0 h 866273"/>
              <a:gd name="connsiteX2" fmla="*/ 1090863 w 1090863"/>
              <a:gd name="connsiteY2" fmla="*/ 866273 h 866273"/>
              <a:gd name="connsiteX3" fmla="*/ 0 w 1090863"/>
              <a:gd name="connsiteY3" fmla="*/ 866273 h 866273"/>
              <a:gd name="connsiteX4" fmla="*/ 208547 w 1090863"/>
              <a:gd name="connsiteY4" fmla="*/ 0 h 866273"/>
              <a:gd name="connsiteX0" fmla="*/ 208547 w 1090863"/>
              <a:gd name="connsiteY0" fmla="*/ 0 h 866273"/>
              <a:gd name="connsiteX1" fmla="*/ 976132 w 1090863"/>
              <a:gd name="connsiteY1" fmla="*/ 0 h 866273"/>
              <a:gd name="connsiteX2" fmla="*/ 1090863 w 1090863"/>
              <a:gd name="connsiteY2" fmla="*/ 866273 h 866273"/>
              <a:gd name="connsiteX3" fmla="*/ 0 w 1090863"/>
              <a:gd name="connsiteY3" fmla="*/ 866273 h 866273"/>
              <a:gd name="connsiteX4" fmla="*/ 208547 w 1090863"/>
              <a:gd name="connsiteY4" fmla="*/ 0 h 866273"/>
              <a:gd name="connsiteX0" fmla="*/ 208547 w 1090863"/>
              <a:gd name="connsiteY0" fmla="*/ 0 h 866273"/>
              <a:gd name="connsiteX1" fmla="*/ 976132 w 1090863"/>
              <a:gd name="connsiteY1" fmla="*/ 0 h 866273"/>
              <a:gd name="connsiteX2" fmla="*/ 1037754 w 1090863"/>
              <a:gd name="connsiteY2" fmla="*/ 417025 h 866273"/>
              <a:gd name="connsiteX3" fmla="*/ 1090863 w 1090863"/>
              <a:gd name="connsiteY3" fmla="*/ 866273 h 866273"/>
              <a:gd name="connsiteX4" fmla="*/ 0 w 1090863"/>
              <a:gd name="connsiteY4" fmla="*/ 866273 h 866273"/>
              <a:gd name="connsiteX5" fmla="*/ 208547 w 1090863"/>
              <a:gd name="connsiteY5" fmla="*/ 0 h 86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0863" h="866273">
                <a:moveTo>
                  <a:pt x="208547" y="0"/>
                </a:moveTo>
                <a:lnTo>
                  <a:pt x="976132" y="0"/>
                </a:lnTo>
                <a:lnTo>
                  <a:pt x="1037754" y="417025"/>
                </a:lnTo>
                <a:lnTo>
                  <a:pt x="1090863" y="866273"/>
                </a:lnTo>
                <a:lnTo>
                  <a:pt x="0" y="866273"/>
                </a:lnTo>
                <a:lnTo>
                  <a:pt x="208547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5" name="Прямоугольник 13"/>
          <p:cNvSpPr/>
          <p:nvPr/>
        </p:nvSpPr>
        <p:spPr>
          <a:xfrm>
            <a:off x="2339789" y="3429000"/>
            <a:ext cx="2893101" cy="2244477"/>
          </a:xfrm>
          <a:custGeom>
            <a:avLst/>
            <a:gdLst>
              <a:gd name="connsiteX0" fmla="*/ 0 w 1010653"/>
              <a:gd name="connsiteY0" fmla="*/ 0 h 882315"/>
              <a:gd name="connsiteX1" fmla="*/ 1010653 w 1010653"/>
              <a:gd name="connsiteY1" fmla="*/ 0 h 882315"/>
              <a:gd name="connsiteX2" fmla="*/ 1010653 w 1010653"/>
              <a:gd name="connsiteY2" fmla="*/ 882315 h 882315"/>
              <a:gd name="connsiteX3" fmla="*/ 0 w 1010653"/>
              <a:gd name="connsiteY3" fmla="*/ 882315 h 882315"/>
              <a:gd name="connsiteX4" fmla="*/ 0 w 1010653"/>
              <a:gd name="connsiteY4" fmla="*/ 0 h 882315"/>
              <a:gd name="connsiteX0" fmla="*/ 0 w 1010653"/>
              <a:gd name="connsiteY0" fmla="*/ 0 h 882315"/>
              <a:gd name="connsiteX1" fmla="*/ 1010653 w 1010653"/>
              <a:gd name="connsiteY1" fmla="*/ 0 h 882315"/>
              <a:gd name="connsiteX2" fmla="*/ 1010653 w 1010653"/>
              <a:gd name="connsiteY2" fmla="*/ 882315 h 882315"/>
              <a:gd name="connsiteX3" fmla="*/ 128336 w 1010653"/>
              <a:gd name="connsiteY3" fmla="*/ 834188 h 882315"/>
              <a:gd name="connsiteX4" fmla="*/ 0 w 1010653"/>
              <a:gd name="connsiteY4" fmla="*/ 0 h 882315"/>
              <a:gd name="connsiteX0" fmla="*/ 0 w 1010653"/>
              <a:gd name="connsiteY0" fmla="*/ 0 h 834188"/>
              <a:gd name="connsiteX1" fmla="*/ 1010653 w 1010653"/>
              <a:gd name="connsiteY1" fmla="*/ 0 h 834188"/>
              <a:gd name="connsiteX2" fmla="*/ 834190 w 1010653"/>
              <a:gd name="connsiteY2" fmla="*/ 834188 h 834188"/>
              <a:gd name="connsiteX3" fmla="*/ 128336 w 1010653"/>
              <a:gd name="connsiteY3" fmla="*/ 834188 h 834188"/>
              <a:gd name="connsiteX4" fmla="*/ 0 w 1010653"/>
              <a:gd name="connsiteY4" fmla="*/ 0 h 834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653" h="834188">
                <a:moveTo>
                  <a:pt x="0" y="0"/>
                </a:moveTo>
                <a:lnTo>
                  <a:pt x="1010653" y="0"/>
                </a:lnTo>
                <a:lnTo>
                  <a:pt x="834190" y="834188"/>
                </a:lnTo>
                <a:lnTo>
                  <a:pt x="128336" y="8341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Умножение 5">
            <a:hlinkClick r:id="rId4" action="ppaction://hlinksldjump"/>
          </p:cNvPr>
          <p:cNvSpPr/>
          <p:nvPr/>
        </p:nvSpPr>
        <p:spPr>
          <a:xfrm>
            <a:off x="10455088" y="188259"/>
            <a:ext cx="1573306" cy="1398494"/>
          </a:xfrm>
          <a:prstGeom prst="mathMultiply">
            <a:avLst>
              <a:gd name="adj1" fmla="val 129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13"/>
          <p:cNvSpPr/>
          <p:nvPr/>
        </p:nvSpPr>
        <p:spPr>
          <a:xfrm>
            <a:off x="1574377" y="1897218"/>
            <a:ext cx="3953435" cy="3711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>
                <a:solidFill>
                  <a:schemeClr val="accent5">
                    <a:lumMod val="75000"/>
                  </a:schemeClr>
                </a:solidFill>
              </a:rPr>
              <a:t>1. О или А? </a:t>
            </a:r>
          </a:p>
          <a:p>
            <a:pPr algn="ctr"/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</a:rPr>
              <a:t>Стомат_логия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</a:rPr>
              <a:t>Б_лезнь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</a:rPr>
              <a:t>Тр_вмпункт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Отр_вление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Прямоугольник 13"/>
          <p:cNvSpPr/>
          <p:nvPr/>
        </p:nvSpPr>
        <p:spPr>
          <a:xfrm>
            <a:off x="5237196" y="1897218"/>
            <a:ext cx="3953435" cy="3711388"/>
          </a:xfrm>
          <a:prstGeom prst="rect">
            <a:avLst/>
          </a:prstGeom>
          <a:solidFill>
            <a:srgbClr val="FFEBFF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2. И </a:t>
            </a:r>
            <a:r>
              <a:rPr lang="ru-RU" sz="4000" b="1" u="sng" dirty="0">
                <a:solidFill>
                  <a:schemeClr val="accent5">
                    <a:lumMod val="75000"/>
                  </a:schemeClr>
                </a:solidFill>
              </a:rPr>
              <a:t>или </a:t>
            </a:r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Е? </a:t>
            </a:r>
            <a:endParaRPr lang="ru-RU" sz="40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Кл_нический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С_рдечный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Отд_ление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Л_чить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Прямоугольник 13"/>
          <p:cNvSpPr/>
          <p:nvPr/>
        </p:nvSpPr>
        <p:spPr>
          <a:xfrm>
            <a:off x="8081064" y="1969317"/>
            <a:ext cx="3953435" cy="3711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3. Я, Е </a:t>
            </a:r>
            <a:r>
              <a:rPr lang="ru-RU" sz="4000" b="1" u="sng" dirty="0">
                <a:solidFill>
                  <a:schemeClr val="accent5">
                    <a:lumMod val="75000"/>
                  </a:schemeClr>
                </a:solidFill>
              </a:rPr>
              <a:t>или </a:t>
            </a:r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И? </a:t>
            </a:r>
            <a:endParaRPr lang="ru-RU" sz="40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Л_карство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Вып_ска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Перев_зать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Медс_стра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Прямоугольник 13"/>
          <p:cNvSpPr/>
          <p:nvPr/>
        </p:nvSpPr>
        <p:spPr>
          <a:xfrm>
            <a:off x="1574377" y="1897218"/>
            <a:ext cx="3953435" cy="3711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>
                <a:solidFill>
                  <a:schemeClr val="accent5">
                    <a:lumMod val="75000"/>
                  </a:schemeClr>
                </a:solidFill>
              </a:rPr>
              <a:t>1. О или А? 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Стоматология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Болезнь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Травмпункт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Отравление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Прямоугольник 13"/>
          <p:cNvSpPr/>
          <p:nvPr/>
        </p:nvSpPr>
        <p:spPr>
          <a:xfrm>
            <a:off x="2394850" y="5794433"/>
            <a:ext cx="2683760" cy="859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Проверка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37196" y="1897218"/>
            <a:ext cx="3953435" cy="3711388"/>
          </a:xfrm>
          <a:prstGeom prst="rect">
            <a:avLst/>
          </a:prstGeom>
          <a:solidFill>
            <a:srgbClr val="FFEBFF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2. И или Е? </a:t>
            </a:r>
            <a:endParaRPr lang="ru-RU" sz="40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Клинический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Сердечный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Отделение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Лечить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Прямоугольник 13"/>
          <p:cNvSpPr/>
          <p:nvPr/>
        </p:nvSpPr>
        <p:spPr>
          <a:xfrm>
            <a:off x="5912190" y="5794433"/>
            <a:ext cx="2683760" cy="859666"/>
          </a:xfrm>
          <a:prstGeom prst="rect">
            <a:avLst/>
          </a:prstGeom>
          <a:solidFill>
            <a:srgbClr val="FFEBFF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Проверка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Прямоугольник 13"/>
          <p:cNvSpPr/>
          <p:nvPr/>
        </p:nvSpPr>
        <p:spPr>
          <a:xfrm>
            <a:off x="8081064" y="1897218"/>
            <a:ext cx="3953435" cy="3711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3. Я, Е или И? </a:t>
            </a:r>
            <a:endParaRPr lang="ru-RU" sz="40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Лекарство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Выписка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Перевязать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Медсестра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Прямоугольник 13"/>
          <p:cNvSpPr/>
          <p:nvPr/>
        </p:nvSpPr>
        <p:spPr>
          <a:xfrm>
            <a:off x="9429530" y="5794433"/>
            <a:ext cx="2683760" cy="859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Проверка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9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023" y="147918"/>
            <a:ext cx="4098051" cy="304771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3" name="Прямоугольник 12"/>
          <p:cNvSpPr/>
          <p:nvPr/>
        </p:nvSpPr>
        <p:spPr>
          <a:xfrm>
            <a:off x="7494231" y="3462272"/>
            <a:ext cx="2779321" cy="2131704"/>
          </a:xfrm>
          <a:custGeom>
            <a:avLst/>
            <a:gdLst>
              <a:gd name="connsiteX0" fmla="*/ 0 w 1090863"/>
              <a:gd name="connsiteY0" fmla="*/ 0 h 898357"/>
              <a:gd name="connsiteX1" fmla="*/ 1090863 w 1090863"/>
              <a:gd name="connsiteY1" fmla="*/ 0 h 898357"/>
              <a:gd name="connsiteX2" fmla="*/ 1090863 w 1090863"/>
              <a:gd name="connsiteY2" fmla="*/ 898357 h 898357"/>
              <a:gd name="connsiteX3" fmla="*/ 0 w 1090863"/>
              <a:gd name="connsiteY3" fmla="*/ 898357 h 898357"/>
              <a:gd name="connsiteX4" fmla="*/ 0 w 1090863"/>
              <a:gd name="connsiteY4" fmla="*/ 0 h 898357"/>
              <a:gd name="connsiteX0" fmla="*/ 208547 w 1090863"/>
              <a:gd name="connsiteY0" fmla="*/ 32084 h 898357"/>
              <a:gd name="connsiteX1" fmla="*/ 1090863 w 1090863"/>
              <a:gd name="connsiteY1" fmla="*/ 0 h 898357"/>
              <a:gd name="connsiteX2" fmla="*/ 1090863 w 1090863"/>
              <a:gd name="connsiteY2" fmla="*/ 898357 h 898357"/>
              <a:gd name="connsiteX3" fmla="*/ 0 w 1090863"/>
              <a:gd name="connsiteY3" fmla="*/ 898357 h 898357"/>
              <a:gd name="connsiteX4" fmla="*/ 208547 w 1090863"/>
              <a:gd name="connsiteY4" fmla="*/ 32084 h 898357"/>
              <a:gd name="connsiteX0" fmla="*/ 208547 w 1090863"/>
              <a:gd name="connsiteY0" fmla="*/ 0 h 866273"/>
              <a:gd name="connsiteX1" fmla="*/ 898358 w 1090863"/>
              <a:gd name="connsiteY1" fmla="*/ 0 h 866273"/>
              <a:gd name="connsiteX2" fmla="*/ 1090863 w 1090863"/>
              <a:gd name="connsiteY2" fmla="*/ 866273 h 866273"/>
              <a:gd name="connsiteX3" fmla="*/ 0 w 1090863"/>
              <a:gd name="connsiteY3" fmla="*/ 866273 h 866273"/>
              <a:gd name="connsiteX4" fmla="*/ 208547 w 1090863"/>
              <a:gd name="connsiteY4" fmla="*/ 0 h 86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863" h="866273">
                <a:moveTo>
                  <a:pt x="208547" y="0"/>
                </a:moveTo>
                <a:lnTo>
                  <a:pt x="898358" y="0"/>
                </a:lnTo>
                <a:lnTo>
                  <a:pt x="1090863" y="866273"/>
                </a:lnTo>
                <a:lnTo>
                  <a:pt x="0" y="866273"/>
                </a:lnTo>
                <a:lnTo>
                  <a:pt x="208547" y="0"/>
                </a:lnTo>
                <a:close/>
              </a:path>
            </a:pathLst>
          </a:custGeom>
          <a:solidFill>
            <a:srgbClr val="00B05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" name="Прямоугольник 13"/>
          <p:cNvSpPr/>
          <p:nvPr/>
        </p:nvSpPr>
        <p:spPr>
          <a:xfrm>
            <a:off x="3595801" y="3462272"/>
            <a:ext cx="2777144" cy="2131704"/>
          </a:xfrm>
          <a:custGeom>
            <a:avLst/>
            <a:gdLst>
              <a:gd name="connsiteX0" fmla="*/ 0 w 1010653"/>
              <a:gd name="connsiteY0" fmla="*/ 0 h 882315"/>
              <a:gd name="connsiteX1" fmla="*/ 1010653 w 1010653"/>
              <a:gd name="connsiteY1" fmla="*/ 0 h 882315"/>
              <a:gd name="connsiteX2" fmla="*/ 1010653 w 1010653"/>
              <a:gd name="connsiteY2" fmla="*/ 882315 h 882315"/>
              <a:gd name="connsiteX3" fmla="*/ 0 w 1010653"/>
              <a:gd name="connsiteY3" fmla="*/ 882315 h 882315"/>
              <a:gd name="connsiteX4" fmla="*/ 0 w 1010653"/>
              <a:gd name="connsiteY4" fmla="*/ 0 h 882315"/>
              <a:gd name="connsiteX0" fmla="*/ 0 w 1010653"/>
              <a:gd name="connsiteY0" fmla="*/ 0 h 882315"/>
              <a:gd name="connsiteX1" fmla="*/ 1010653 w 1010653"/>
              <a:gd name="connsiteY1" fmla="*/ 0 h 882315"/>
              <a:gd name="connsiteX2" fmla="*/ 1010653 w 1010653"/>
              <a:gd name="connsiteY2" fmla="*/ 882315 h 882315"/>
              <a:gd name="connsiteX3" fmla="*/ 128336 w 1010653"/>
              <a:gd name="connsiteY3" fmla="*/ 834188 h 882315"/>
              <a:gd name="connsiteX4" fmla="*/ 0 w 1010653"/>
              <a:gd name="connsiteY4" fmla="*/ 0 h 882315"/>
              <a:gd name="connsiteX0" fmla="*/ 0 w 1010653"/>
              <a:gd name="connsiteY0" fmla="*/ 0 h 834188"/>
              <a:gd name="connsiteX1" fmla="*/ 1010653 w 1010653"/>
              <a:gd name="connsiteY1" fmla="*/ 0 h 834188"/>
              <a:gd name="connsiteX2" fmla="*/ 834190 w 1010653"/>
              <a:gd name="connsiteY2" fmla="*/ 834188 h 834188"/>
              <a:gd name="connsiteX3" fmla="*/ 128336 w 1010653"/>
              <a:gd name="connsiteY3" fmla="*/ 834188 h 834188"/>
              <a:gd name="connsiteX4" fmla="*/ 0 w 1010653"/>
              <a:gd name="connsiteY4" fmla="*/ 0 h 834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653" h="834188">
                <a:moveTo>
                  <a:pt x="0" y="0"/>
                </a:moveTo>
                <a:lnTo>
                  <a:pt x="1010653" y="0"/>
                </a:lnTo>
                <a:lnTo>
                  <a:pt x="834190" y="834188"/>
                </a:lnTo>
                <a:lnTo>
                  <a:pt x="128336" y="834188"/>
                </a:lnTo>
                <a:lnTo>
                  <a:pt x="0" y="0"/>
                </a:lnTo>
                <a:close/>
              </a:path>
            </a:pathLst>
          </a:custGeom>
          <a:solidFill>
            <a:srgbClr val="FFFF79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>
                <a:solidFill>
                  <a:schemeClr val="accent5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5" name="Умножение 4">
            <a:hlinkClick r:id="rId4" action="ppaction://hlinksldjump"/>
          </p:cNvPr>
          <p:cNvSpPr/>
          <p:nvPr/>
        </p:nvSpPr>
        <p:spPr>
          <a:xfrm>
            <a:off x="10455088" y="188259"/>
            <a:ext cx="1573306" cy="1398494"/>
          </a:xfrm>
          <a:prstGeom prst="mathMultiply">
            <a:avLst>
              <a:gd name="adj1" fmla="val 129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13"/>
          <p:cNvSpPr/>
          <p:nvPr/>
        </p:nvSpPr>
        <p:spPr>
          <a:xfrm>
            <a:off x="2856052" y="1888966"/>
            <a:ext cx="3953435" cy="3711388"/>
          </a:xfrm>
          <a:prstGeom prst="rect">
            <a:avLst/>
          </a:prstGeom>
          <a:solidFill>
            <a:srgbClr val="FFFF79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5. </a:t>
            </a:r>
            <a:r>
              <a:rPr lang="ru-RU" sz="4000" b="1" u="sng" dirty="0">
                <a:solidFill>
                  <a:schemeClr val="accent5">
                    <a:lumMod val="75000"/>
                  </a:schemeClr>
                </a:solidFill>
              </a:rPr>
              <a:t>О или А? </a:t>
            </a: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Выст_вка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Ст_рина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См_тритель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Хр_нитель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13"/>
          <p:cNvSpPr/>
          <p:nvPr/>
        </p:nvSpPr>
        <p:spPr>
          <a:xfrm>
            <a:off x="6809487" y="1882588"/>
            <a:ext cx="3953435" cy="3711388"/>
          </a:xfrm>
          <a:prstGeom prst="rect">
            <a:avLst/>
          </a:prstGeom>
          <a:solidFill>
            <a:srgbClr val="00B05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bg1"/>
                </a:solidFill>
              </a:rPr>
              <a:t>6. И </a:t>
            </a:r>
            <a:r>
              <a:rPr lang="ru-RU" sz="4000" b="1" u="sng" dirty="0">
                <a:solidFill>
                  <a:schemeClr val="bg1"/>
                </a:solidFill>
              </a:rPr>
              <a:t>или </a:t>
            </a:r>
            <a:r>
              <a:rPr lang="ru-RU" sz="4000" b="1" u="sng" dirty="0" smtClean="0">
                <a:solidFill>
                  <a:schemeClr val="bg1"/>
                </a:solidFill>
              </a:rPr>
              <a:t>Е? </a:t>
            </a:r>
            <a:endParaRPr lang="ru-RU" sz="4000" b="1" u="sng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Живоп_сь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Архит_ктура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Т_шина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Осв_щение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13"/>
          <p:cNvSpPr/>
          <p:nvPr/>
        </p:nvSpPr>
        <p:spPr>
          <a:xfrm>
            <a:off x="2856052" y="1888966"/>
            <a:ext cx="3953435" cy="3711388"/>
          </a:xfrm>
          <a:prstGeom prst="rect">
            <a:avLst/>
          </a:prstGeom>
          <a:solidFill>
            <a:srgbClr val="FFFF79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5. </a:t>
            </a:r>
            <a:r>
              <a:rPr lang="ru-RU" sz="4000" b="1" u="sng" dirty="0">
                <a:solidFill>
                  <a:schemeClr val="accent5">
                    <a:lumMod val="75000"/>
                  </a:schemeClr>
                </a:solidFill>
              </a:rPr>
              <a:t>О или А? 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Выставка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Старина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Смотритель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Хранитель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Прямоугольник 13"/>
          <p:cNvSpPr/>
          <p:nvPr/>
        </p:nvSpPr>
        <p:spPr>
          <a:xfrm>
            <a:off x="3522385" y="5720381"/>
            <a:ext cx="2683760" cy="859666"/>
          </a:xfrm>
          <a:prstGeom prst="rect">
            <a:avLst/>
          </a:prstGeom>
          <a:solidFill>
            <a:srgbClr val="FFFF79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Проверка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Прямоугольник 13"/>
          <p:cNvSpPr/>
          <p:nvPr/>
        </p:nvSpPr>
        <p:spPr>
          <a:xfrm>
            <a:off x="6809487" y="1876210"/>
            <a:ext cx="3953435" cy="3711388"/>
          </a:xfrm>
          <a:prstGeom prst="rect">
            <a:avLst/>
          </a:prstGeom>
          <a:solidFill>
            <a:srgbClr val="00B05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bg1"/>
                </a:solidFill>
              </a:rPr>
              <a:t>6. И </a:t>
            </a:r>
            <a:r>
              <a:rPr lang="ru-RU" sz="4000" b="1" u="sng" dirty="0">
                <a:solidFill>
                  <a:schemeClr val="bg1"/>
                </a:solidFill>
              </a:rPr>
              <a:t>или </a:t>
            </a:r>
            <a:r>
              <a:rPr lang="ru-RU" sz="4000" b="1" u="sng" dirty="0" smtClean="0">
                <a:solidFill>
                  <a:schemeClr val="bg1"/>
                </a:solidFill>
              </a:rPr>
              <a:t>Е? </a:t>
            </a:r>
            <a:endParaRPr lang="ru-RU" sz="4000" b="1" u="sng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Живопись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Архитектура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Тишина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Освещение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3"/>
          <p:cNvSpPr/>
          <p:nvPr/>
        </p:nvSpPr>
        <p:spPr>
          <a:xfrm>
            <a:off x="7565669" y="5720381"/>
            <a:ext cx="2683760" cy="859666"/>
          </a:xfrm>
          <a:prstGeom prst="rect">
            <a:avLst/>
          </a:prstGeom>
          <a:solidFill>
            <a:srgbClr val="00B05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Проверка 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22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471" y="121022"/>
            <a:ext cx="4132198" cy="3038381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3" name="Прямоугольник 13"/>
          <p:cNvSpPr/>
          <p:nvPr/>
        </p:nvSpPr>
        <p:spPr>
          <a:xfrm>
            <a:off x="3664426" y="3428999"/>
            <a:ext cx="2816585" cy="2138083"/>
          </a:xfrm>
          <a:custGeom>
            <a:avLst/>
            <a:gdLst>
              <a:gd name="connsiteX0" fmla="*/ 0 w 1010653"/>
              <a:gd name="connsiteY0" fmla="*/ 0 h 882315"/>
              <a:gd name="connsiteX1" fmla="*/ 1010653 w 1010653"/>
              <a:gd name="connsiteY1" fmla="*/ 0 h 882315"/>
              <a:gd name="connsiteX2" fmla="*/ 1010653 w 1010653"/>
              <a:gd name="connsiteY2" fmla="*/ 882315 h 882315"/>
              <a:gd name="connsiteX3" fmla="*/ 0 w 1010653"/>
              <a:gd name="connsiteY3" fmla="*/ 882315 h 882315"/>
              <a:gd name="connsiteX4" fmla="*/ 0 w 1010653"/>
              <a:gd name="connsiteY4" fmla="*/ 0 h 882315"/>
              <a:gd name="connsiteX0" fmla="*/ 0 w 1010653"/>
              <a:gd name="connsiteY0" fmla="*/ 0 h 882315"/>
              <a:gd name="connsiteX1" fmla="*/ 1010653 w 1010653"/>
              <a:gd name="connsiteY1" fmla="*/ 0 h 882315"/>
              <a:gd name="connsiteX2" fmla="*/ 1010653 w 1010653"/>
              <a:gd name="connsiteY2" fmla="*/ 882315 h 882315"/>
              <a:gd name="connsiteX3" fmla="*/ 128336 w 1010653"/>
              <a:gd name="connsiteY3" fmla="*/ 834188 h 882315"/>
              <a:gd name="connsiteX4" fmla="*/ 0 w 1010653"/>
              <a:gd name="connsiteY4" fmla="*/ 0 h 882315"/>
              <a:gd name="connsiteX0" fmla="*/ 0 w 1010653"/>
              <a:gd name="connsiteY0" fmla="*/ 0 h 834188"/>
              <a:gd name="connsiteX1" fmla="*/ 1010653 w 1010653"/>
              <a:gd name="connsiteY1" fmla="*/ 0 h 834188"/>
              <a:gd name="connsiteX2" fmla="*/ 834190 w 1010653"/>
              <a:gd name="connsiteY2" fmla="*/ 834188 h 834188"/>
              <a:gd name="connsiteX3" fmla="*/ 128336 w 1010653"/>
              <a:gd name="connsiteY3" fmla="*/ 834188 h 834188"/>
              <a:gd name="connsiteX4" fmla="*/ 0 w 1010653"/>
              <a:gd name="connsiteY4" fmla="*/ 0 h 834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653" h="834188">
                <a:moveTo>
                  <a:pt x="0" y="0"/>
                </a:moveTo>
                <a:lnTo>
                  <a:pt x="1010653" y="0"/>
                </a:lnTo>
                <a:lnTo>
                  <a:pt x="834190" y="834188"/>
                </a:lnTo>
                <a:lnTo>
                  <a:pt x="128336" y="83418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" name="Прямоугольник 13"/>
          <p:cNvSpPr/>
          <p:nvPr/>
        </p:nvSpPr>
        <p:spPr>
          <a:xfrm>
            <a:off x="7892716" y="3429000"/>
            <a:ext cx="2676672" cy="2138082"/>
          </a:xfrm>
          <a:custGeom>
            <a:avLst/>
            <a:gdLst>
              <a:gd name="connsiteX0" fmla="*/ 0 w 1010653"/>
              <a:gd name="connsiteY0" fmla="*/ 0 h 882315"/>
              <a:gd name="connsiteX1" fmla="*/ 1010653 w 1010653"/>
              <a:gd name="connsiteY1" fmla="*/ 0 h 882315"/>
              <a:gd name="connsiteX2" fmla="*/ 1010653 w 1010653"/>
              <a:gd name="connsiteY2" fmla="*/ 882315 h 882315"/>
              <a:gd name="connsiteX3" fmla="*/ 0 w 1010653"/>
              <a:gd name="connsiteY3" fmla="*/ 882315 h 882315"/>
              <a:gd name="connsiteX4" fmla="*/ 0 w 1010653"/>
              <a:gd name="connsiteY4" fmla="*/ 0 h 882315"/>
              <a:gd name="connsiteX0" fmla="*/ 0 w 1010653"/>
              <a:gd name="connsiteY0" fmla="*/ 0 h 882315"/>
              <a:gd name="connsiteX1" fmla="*/ 1010653 w 1010653"/>
              <a:gd name="connsiteY1" fmla="*/ 0 h 882315"/>
              <a:gd name="connsiteX2" fmla="*/ 1010653 w 1010653"/>
              <a:gd name="connsiteY2" fmla="*/ 882315 h 882315"/>
              <a:gd name="connsiteX3" fmla="*/ 128336 w 1010653"/>
              <a:gd name="connsiteY3" fmla="*/ 834188 h 882315"/>
              <a:gd name="connsiteX4" fmla="*/ 0 w 1010653"/>
              <a:gd name="connsiteY4" fmla="*/ 0 h 882315"/>
              <a:gd name="connsiteX0" fmla="*/ 0 w 1010653"/>
              <a:gd name="connsiteY0" fmla="*/ 0 h 834188"/>
              <a:gd name="connsiteX1" fmla="*/ 1010653 w 1010653"/>
              <a:gd name="connsiteY1" fmla="*/ 0 h 834188"/>
              <a:gd name="connsiteX2" fmla="*/ 834190 w 1010653"/>
              <a:gd name="connsiteY2" fmla="*/ 834188 h 834188"/>
              <a:gd name="connsiteX3" fmla="*/ 128336 w 1010653"/>
              <a:gd name="connsiteY3" fmla="*/ 834188 h 834188"/>
              <a:gd name="connsiteX4" fmla="*/ 0 w 1010653"/>
              <a:gd name="connsiteY4" fmla="*/ 0 h 834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653" h="834188">
                <a:moveTo>
                  <a:pt x="0" y="0"/>
                </a:moveTo>
                <a:lnTo>
                  <a:pt x="1010653" y="0"/>
                </a:lnTo>
                <a:lnTo>
                  <a:pt x="834190" y="834188"/>
                </a:lnTo>
                <a:lnTo>
                  <a:pt x="128336" y="8341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>
                <a:solidFill>
                  <a:schemeClr val="accent5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5" name="Умножение 4">
            <a:hlinkClick r:id="rId4" action="ppaction://hlinksldjump"/>
          </p:cNvPr>
          <p:cNvSpPr/>
          <p:nvPr/>
        </p:nvSpPr>
        <p:spPr>
          <a:xfrm>
            <a:off x="10455088" y="188259"/>
            <a:ext cx="1573306" cy="1398494"/>
          </a:xfrm>
          <a:prstGeom prst="mathMultiply">
            <a:avLst>
              <a:gd name="adj1" fmla="val 129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13"/>
          <p:cNvSpPr/>
          <p:nvPr/>
        </p:nvSpPr>
        <p:spPr>
          <a:xfrm>
            <a:off x="2914237" y="1775010"/>
            <a:ext cx="3953435" cy="3711388"/>
          </a:xfrm>
          <a:prstGeom prst="rect">
            <a:avLst/>
          </a:prstGeom>
          <a:solidFill>
            <a:srgbClr val="FF000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>
                <a:solidFill>
                  <a:schemeClr val="bg1"/>
                </a:solidFill>
              </a:rPr>
              <a:t>8</a:t>
            </a:r>
            <a:r>
              <a:rPr lang="ru-RU" sz="4000" b="1" u="sng" dirty="0" smtClean="0">
                <a:solidFill>
                  <a:schemeClr val="bg1"/>
                </a:solidFill>
              </a:rPr>
              <a:t>. </a:t>
            </a:r>
            <a:r>
              <a:rPr lang="ru-RU" sz="4000" b="1" u="sng" dirty="0">
                <a:solidFill>
                  <a:schemeClr val="bg1"/>
                </a:solidFill>
              </a:rPr>
              <a:t>О или А? </a:t>
            </a: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Т_нцор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Зерк_ло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Г_лосистый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Пост_новка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13"/>
          <p:cNvSpPr/>
          <p:nvPr/>
        </p:nvSpPr>
        <p:spPr>
          <a:xfrm>
            <a:off x="7254333" y="1815352"/>
            <a:ext cx="3953435" cy="3711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9. Е </a:t>
            </a:r>
            <a:r>
              <a:rPr lang="ru-RU" sz="4000" b="1" u="sng" dirty="0">
                <a:solidFill>
                  <a:schemeClr val="accent5">
                    <a:lumMod val="75000"/>
                  </a:schemeClr>
                </a:solidFill>
              </a:rPr>
              <a:t>или </a:t>
            </a:r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И? </a:t>
            </a:r>
            <a:endParaRPr lang="ru-RU" sz="40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П_вец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Занав_с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Сц_нарий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Гр_мёрка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рямоугольник 13"/>
          <p:cNvSpPr/>
          <p:nvPr/>
        </p:nvSpPr>
        <p:spPr>
          <a:xfrm>
            <a:off x="2921063" y="1775010"/>
            <a:ext cx="3953435" cy="3711388"/>
          </a:xfrm>
          <a:prstGeom prst="rect">
            <a:avLst/>
          </a:prstGeom>
          <a:solidFill>
            <a:srgbClr val="FF000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bg1"/>
                </a:solidFill>
              </a:rPr>
              <a:t>8. </a:t>
            </a:r>
            <a:r>
              <a:rPr lang="ru-RU" sz="4000" b="1" u="sng" dirty="0">
                <a:solidFill>
                  <a:schemeClr val="bg1"/>
                </a:solidFill>
              </a:rPr>
              <a:t>О или А?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Танцор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Зеркало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Голосистый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Постановка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13"/>
          <p:cNvSpPr/>
          <p:nvPr/>
        </p:nvSpPr>
        <p:spPr>
          <a:xfrm>
            <a:off x="3664426" y="5755994"/>
            <a:ext cx="2683760" cy="859666"/>
          </a:xfrm>
          <a:prstGeom prst="rect">
            <a:avLst/>
          </a:prstGeom>
          <a:solidFill>
            <a:srgbClr val="FF000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Проверка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13"/>
          <p:cNvSpPr/>
          <p:nvPr/>
        </p:nvSpPr>
        <p:spPr>
          <a:xfrm>
            <a:off x="7254334" y="1775010"/>
            <a:ext cx="3953435" cy="3711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9. Е </a:t>
            </a:r>
            <a:r>
              <a:rPr lang="ru-RU" sz="4000" b="1" u="sng" dirty="0">
                <a:solidFill>
                  <a:schemeClr val="accent5">
                    <a:lumMod val="75000"/>
                  </a:schemeClr>
                </a:solidFill>
              </a:rPr>
              <a:t>или </a:t>
            </a:r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И? </a:t>
            </a:r>
            <a:endParaRPr lang="ru-RU" sz="40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Певец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Занавес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Сценарий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Гримёрка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Прямоугольник 13"/>
          <p:cNvSpPr/>
          <p:nvPr/>
        </p:nvSpPr>
        <p:spPr>
          <a:xfrm>
            <a:off x="7892716" y="5755994"/>
            <a:ext cx="2683760" cy="859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Проверка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3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10939" y="201705"/>
            <a:ext cx="4691710" cy="3109807"/>
            <a:chOff x="-23532" y="0"/>
            <a:chExt cx="3936626" cy="2326340"/>
          </a:xfrm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3913094" cy="954741"/>
            </a:xfrm>
            <a:prstGeom prst="rect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3532" y="954741"/>
              <a:ext cx="3936625" cy="1371599"/>
            </a:xfrm>
            <a:prstGeom prst="rect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</p:grpSp>
      <p:sp>
        <p:nvSpPr>
          <p:cNvPr id="5" name="Прямоугольник 12"/>
          <p:cNvSpPr/>
          <p:nvPr/>
        </p:nvSpPr>
        <p:spPr>
          <a:xfrm>
            <a:off x="8892440" y="3442043"/>
            <a:ext cx="2673712" cy="2138485"/>
          </a:xfrm>
          <a:custGeom>
            <a:avLst/>
            <a:gdLst>
              <a:gd name="connsiteX0" fmla="*/ 0 w 1090863"/>
              <a:gd name="connsiteY0" fmla="*/ 0 h 898357"/>
              <a:gd name="connsiteX1" fmla="*/ 1090863 w 1090863"/>
              <a:gd name="connsiteY1" fmla="*/ 0 h 898357"/>
              <a:gd name="connsiteX2" fmla="*/ 1090863 w 1090863"/>
              <a:gd name="connsiteY2" fmla="*/ 898357 h 898357"/>
              <a:gd name="connsiteX3" fmla="*/ 0 w 1090863"/>
              <a:gd name="connsiteY3" fmla="*/ 898357 h 898357"/>
              <a:gd name="connsiteX4" fmla="*/ 0 w 1090863"/>
              <a:gd name="connsiteY4" fmla="*/ 0 h 898357"/>
              <a:gd name="connsiteX0" fmla="*/ 208547 w 1090863"/>
              <a:gd name="connsiteY0" fmla="*/ 32084 h 898357"/>
              <a:gd name="connsiteX1" fmla="*/ 1090863 w 1090863"/>
              <a:gd name="connsiteY1" fmla="*/ 0 h 898357"/>
              <a:gd name="connsiteX2" fmla="*/ 1090863 w 1090863"/>
              <a:gd name="connsiteY2" fmla="*/ 898357 h 898357"/>
              <a:gd name="connsiteX3" fmla="*/ 0 w 1090863"/>
              <a:gd name="connsiteY3" fmla="*/ 898357 h 898357"/>
              <a:gd name="connsiteX4" fmla="*/ 208547 w 1090863"/>
              <a:gd name="connsiteY4" fmla="*/ 32084 h 898357"/>
              <a:gd name="connsiteX0" fmla="*/ 208547 w 1090863"/>
              <a:gd name="connsiteY0" fmla="*/ 0 h 866273"/>
              <a:gd name="connsiteX1" fmla="*/ 898358 w 1090863"/>
              <a:gd name="connsiteY1" fmla="*/ 0 h 866273"/>
              <a:gd name="connsiteX2" fmla="*/ 1090863 w 1090863"/>
              <a:gd name="connsiteY2" fmla="*/ 866273 h 866273"/>
              <a:gd name="connsiteX3" fmla="*/ 0 w 1090863"/>
              <a:gd name="connsiteY3" fmla="*/ 866273 h 866273"/>
              <a:gd name="connsiteX4" fmla="*/ 208547 w 1090863"/>
              <a:gd name="connsiteY4" fmla="*/ 0 h 86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863" h="866273">
                <a:moveTo>
                  <a:pt x="208547" y="0"/>
                </a:moveTo>
                <a:lnTo>
                  <a:pt x="898358" y="0"/>
                </a:lnTo>
                <a:lnTo>
                  <a:pt x="1090863" y="866273"/>
                </a:lnTo>
                <a:lnTo>
                  <a:pt x="0" y="866273"/>
                </a:lnTo>
                <a:lnTo>
                  <a:pt x="208547" y="0"/>
                </a:lnTo>
                <a:close/>
              </a:path>
            </a:pathLst>
          </a:custGeom>
          <a:solidFill>
            <a:srgbClr val="FFFF79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>
                <a:solidFill>
                  <a:schemeClr val="accent5">
                    <a:lumMod val="75000"/>
                  </a:schemeClr>
                </a:solidFill>
              </a:rPr>
              <a:t>12</a:t>
            </a:r>
          </a:p>
        </p:txBody>
      </p:sp>
      <p:sp>
        <p:nvSpPr>
          <p:cNvPr id="6" name="Прямоугольник 13"/>
          <p:cNvSpPr/>
          <p:nvPr/>
        </p:nvSpPr>
        <p:spPr>
          <a:xfrm>
            <a:off x="2474179" y="3429000"/>
            <a:ext cx="2712068" cy="2138484"/>
          </a:xfrm>
          <a:custGeom>
            <a:avLst/>
            <a:gdLst>
              <a:gd name="connsiteX0" fmla="*/ 0 w 1010653"/>
              <a:gd name="connsiteY0" fmla="*/ 0 h 882315"/>
              <a:gd name="connsiteX1" fmla="*/ 1010653 w 1010653"/>
              <a:gd name="connsiteY1" fmla="*/ 0 h 882315"/>
              <a:gd name="connsiteX2" fmla="*/ 1010653 w 1010653"/>
              <a:gd name="connsiteY2" fmla="*/ 882315 h 882315"/>
              <a:gd name="connsiteX3" fmla="*/ 0 w 1010653"/>
              <a:gd name="connsiteY3" fmla="*/ 882315 h 882315"/>
              <a:gd name="connsiteX4" fmla="*/ 0 w 1010653"/>
              <a:gd name="connsiteY4" fmla="*/ 0 h 882315"/>
              <a:gd name="connsiteX0" fmla="*/ 0 w 1010653"/>
              <a:gd name="connsiteY0" fmla="*/ 0 h 882315"/>
              <a:gd name="connsiteX1" fmla="*/ 1010653 w 1010653"/>
              <a:gd name="connsiteY1" fmla="*/ 0 h 882315"/>
              <a:gd name="connsiteX2" fmla="*/ 1010653 w 1010653"/>
              <a:gd name="connsiteY2" fmla="*/ 882315 h 882315"/>
              <a:gd name="connsiteX3" fmla="*/ 128336 w 1010653"/>
              <a:gd name="connsiteY3" fmla="*/ 834188 h 882315"/>
              <a:gd name="connsiteX4" fmla="*/ 0 w 1010653"/>
              <a:gd name="connsiteY4" fmla="*/ 0 h 882315"/>
              <a:gd name="connsiteX0" fmla="*/ 0 w 1010653"/>
              <a:gd name="connsiteY0" fmla="*/ 0 h 834188"/>
              <a:gd name="connsiteX1" fmla="*/ 1010653 w 1010653"/>
              <a:gd name="connsiteY1" fmla="*/ 0 h 834188"/>
              <a:gd name="connsiteX2" fmla="*/ 834190 w 1010653"/>
              <a:gd name="connsiteY2" fmla="*/ 834188 h 834188"/>
              <a:gd name="connsiteX3" fmla="*/ 128336 w 1010653"/>
              <a:gd name="connsiteY3" fmla="*/ 834188 h 834188"/>
              <a:gd name="connsiteX4" fmla="*/ 0 w 1010653"/>
              <a:gd name="connsiteY4" fmla="*/ 0 h 834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653" h="834188">
                <a:moveTo>
                  <a:pt x="0" y="0"/>
                </a:moveTo>
                <a:lnTo>
                  <a:pt x="1010653" y="0"/>
                </a:lnTo>
                <a:lnTo>
                  <a:pt x="834190" y="834188"/>
                </a:lnTo>
                <a:lnTo>
                  <a:pt x="128336" y="8341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>
                <a:solidFill>
                  <a:schemeClr val="accent5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7" name="Прямоугольник 13"/>
          <p:cNvSpPr/>
          <p:nvPr/>
        </p:nvSpPr>
        <p:spPr>
          <a:xfrm>
            <a:off x="5900354" y="3442043"/>
            <a:ext cx="2477115" cy="2138485"/>
          </a:xfrm>
          <a:custGeom>
            <a:avLst/>
            <a:gdLst>
              <a:gd name="connsiteX0" fmla="*/ 0 w 1010653"/>
              <a:gd name="connsiteY0" fmla="*/ 0 h 882315"/>
              <a:gd name="connsiteX1" fmla="*/ 1010653 w 1010653"/>
              <a:gd name="connsiteY1" fmla="*/ 0 h 882315"/>
              <a:gd name="connsiteX2" fmla="*/ 1010653 w 1010653"/>
              <a:gd name="connsiteY2" fmla="*/ 882315 h 882315"/>
              <a:gd name="connsiteX3" fmla="*/ 0 w 1010653"/>
              <a:gd name="connsiteY3" fmla="*/ 882315 h 882315"/>
              <a:gd name="connsiteX4" fmla="*/ 0 w 1010653"/>
              <a:gd name="connsiteY4" fmla="*/ 0 h 882315"/>
              <a:gd name="connsiteX0" fmla="*/ 0 w 1010653"/>
              <a:gd name="connsiteY0" fmla="*/ 0 h 882315"/>
              <a:gd name="connsiteX1" fmla="*/ 1010653 w 1010653"/>
              <a:gd name="connsiteY1" fmla="*/ 0 h 882315"/>
              <a:gd name="connsiteX2" fmla="*/ 1010653 w 1010653"/>
              <a:gd name="connsiteY2" fmla="*/ 882315 h 882315"/>
              <a:gd name="connsiteX3" fmla="*/ 128336 w 1010653"/>
              <a:gd name="connsiteY3" fmla="*/ 834188 h 882315"/>
              <a:gd name="connsiteX4" fmla="*/ 0 w 1010653"/>
              <a:gd name="connsiteY4" fmla="*/ 0 h 882315"/>
              <a:gd name="connsiteX0" fmla="*/ 0 w 1010653"/>
              <a:gd name="connsiteY0" fmla="*/ 0 h 834188"/>
              <a:gd name="connsiteX1" fmla="*/ 1010653 w 1010653"/>
              <a:gd name="connsiteY1" fmla="*/ 0 h 834188"/>
              <a:gd name="connsiteX2" fmla="*/ 834190 w 1010653"/>
              <a:gd name="connsiteY2" fmla="*/ 834188 h 834188"/>
              <a:gd name="connsiteX3" fmla="*/ 128336 w 1010653"/>
              <a:gd name="connsiteY3" fmla="*/ 834188 h 834188"/>
              <a:gd name="connsiteX4" fmla="*/ 0 w 1010653"/>
              <a:gd name="connsiteY4" fmla="*/ 0 h 834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653" h="834188">
                <a:moveTo>
                  <a:pt x="0" y="0"/>
                </a:moveTo>
                <a:lnTo>
                  <a:pt x="1010653" y="0"/>
                </a:lnTo>
                <a:lnTo>
                  <a:pt x="834190" y="834188"/>
                </a:lnTo>
                <a:lnTo>
                  <a:pt x="128336" y="83418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8" name="Умножение 7">
            <a:hlinkClick r:id="rId7" action="ppaction://hlinksldjump"/>
          </p:cNvPr>
          <p:cNvSpPr/>
          <p:nvPr/>
        </p:nvSpPr>
        <p:spPr>
          <a:xfrm>
            <a:off x="10455088" y="188259"/>
            <a:ext cx="1573306" cy="1398494"/>
          </a:xfrm>
          <a:prstGeom prst="mathMultiply">
            <a:avLst>
              <a:gd name="adj1" fmla="val 129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13"/>
          <p:cNvSpPr/>
          <p:nvPr/>
        </p:nvSpPr>
        <p:spPr>
          <a:xfrm>
            <a:off x="1756771" y="1878974"/>
            <a:ext cx="3953435" cy="37113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10. </a:t>
            </a:r>
            <a:r>
              <a:rPr lang="ru-RU" sz="4000" b="1" u="sng" dirty="0">
                <a:solidFill>
                  <a:schemeClr val="accent5">
                    <a:lumMod val="75000"/>
                  </a:schemeClr>
                </a:solidFill>
              </a:rPr>
              <a:t>О или А? </a:t>
            </a: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Тр_винка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П_лянка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С_сна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Г_ристый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Прямоугольник 13"/>
          <p:cNvSpPr/>
          <p:nvPr/>
        </p:nvSpPr>
        <p:spPr>
          <a:xfrm>
            <a:off x="4973757" y="1934434"/>
            <a:ext cx="3953435" cy="3711388"/>
          </a:xfrm>
          <a:prstGeom prst="rect">
            <a:avLst/>
          </a:prstGeom>
          <a:solidFill>
            <a:srgbClr val="92D05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bg1"/>
                </a:solidFill>
              </a:rPr>
              <a:t>11. Е </a:t>
            </a:r>
            <a:r>
              <a:rPr lang="ru-RU" sz="4000" b="1" u="sng" dirty="0">
                <a:solidFill>
                  <a:schemeClr val="bg1"/>
                </a:solidFill>
              </a:rPr>
              <a:t>или </a:t>
            </a:r>
            <a:r>
              <a:rPr lang="ru-RU" sz="4000" b="1" u="sng" dirty="0" smtClean="0">
                <a:solidFill>
                  <a:schemeClr val="bg1"/>
                </a:solidFill>
              </a:rPr>
              <a:t>И? </a:t>
            </a:r>
            <a:endParaRPr lang="ru-RU" sz="4000" b="1" u="sng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Кор_нь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Оз_ро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Цв_тник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Н_зина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Прямоугольник 13"/>
          <p:cNvSpPr/>
          <p:nvPr/>
        </p:nvSpPr>
        <p:spPr>
          <a:xfrm>
            <a:off x="8074959" y="1897513"/>
            <a:ext cx="3953435" cy="3711388"/>
          </a:xfrm>
          <a:prstGeom prst="rect">
            <a:avLst/>
          </a:prstGeom>
          <a:solidFill>
            <a:srgbClr val="FFFF99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12. Е </a:t>
            </a:r>
            <a:r>
              <a:rPr lang="ru-RU" sz="4000" b="1" u="sng" dirty="0">
                <a:solidFill>
                  <a:schemeClr val="accent5">
                    <a:lumMod val="75000"/>
                  </a:schemeClr>
                </a:solidFill>
              </a:rPr>
              <a:t>или </a:t>
            </a:r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И? </a:t>
            </a:r>
            <a:endParaRPr lang="ru-RU" sz="40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Д_ревья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В_твистый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Л_стопад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П_шеход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Прямоугольник 13"/>
          <p:cNvSpPr/>
          <p:nvPr/>
        </p:nvSpPr>
        <p:spPr>
          <a:xfrm>
            <a:off x="1747251" y="1928444"/>
            <a:ext cx="3953435" cy="37113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10. </a:t>
            </a:r>
            <a:r>
              <a:rPr lang="ru-RU" sz="4000" b="1" u="sng" dirty="0">
                <a:solidFill>
                  <a:schemeClr val="accent5">
                    <a:lumMod val="75000"/>
                  </a:schemeClr>
                </a:solidFill>
              </a:rPr>
              <a:t>О или А? 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Травинка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Полянка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Сосна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Гористый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Прямоугольник 13"/>
          <p:cNvSpPr/>
          <p:nvPr/>
        </p:nvSpPr>
        <p:spPr>
          <a:xfrm>
            <a:off x="2397610" y="5757320"/>
            <a:ext cx="2683760" cy="8596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Проверка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92797" y="1878974"/>
            <a:ext cx="3953435" cy="3711388"/>
          </a:xfrm>
          <a:prstGeom prst="rect">
            <a:avLst/>
          </a:prstGeom>
          <a:solidFill>
            <a:srgbClr val="92D05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bg1"/>
                </a:solidFill>
              </a:rPr>
              <a:t>11</a:t>
            </a:r>
            <a:r>
              <a:rPr lang="ru-RU" sz="4000" b="1" u="sng" dirty="0">
                <a:solidFill>
                  <a:schemeClr val="bg1"/>
                </a:solidFill>
              </a:rPr>
              <a:t>. </a:t>
            </a:r>
            <a:r>
              <a:rPr lang="ru-RU" sz="4000" b="1" u="sng" dirty="0" smtClean="0">
                <a:solidFill>
                  <a:schemeClr val="bg1"/>
                </a:solidFill>
              </a:rPr>
              <a:t>Е </a:t>
            </a:r>
            <a:r>
              <a:rPr lang="ru-RU" sz="4000" b="1" u="sng" dirty="0">
                <a:solidFill>
                  <a:schemeClr val="bg1"/>
                </a:solidFill>
              </a:rPr>
              <a:t>или </a:t>
            </a:r>
            <a:r>
              <a:rPr lang="ru-RU" sz="4000" b="1" u="sng" dirty="0" smtClean="0">
                <a:solidFill>
                  <a:schemeClr val="bg1"/>
                </a:solidFill>
              </a:rPr>
              <a:t>И? </a:t>
            </a:r>
            <a:endParaRPr lang="ru-RU" sz="4000" b="1" u="sng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Корень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Озеро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Цветник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Низина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3"/>
          <p:cNvSpPr/>
          <p:nvPr/>
        </p:nvSpPr>
        <p:spPr>
          <a:xfrm>
            <a:off x="5748292" y="5757320"/>
            <a:ext cx="2683760" cy="859666"/>
          </a:xfrm>
          <a:prstGeom prst="rect">
            <a:avLst/>
          </a:prstGeom>
          <a:solidFill>
            <a:srgbClr val="92D05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Проверка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3"/>
          <p:cNvSpPr/>
          <p:nvPr/>
        </p:nvSpPr>
        <p:spPr>
          <a:xfrm>
            <a:off x="8074959" y="1878974"/>
            <a:ext cx="3953435" cy="3711388"/>
          </a:xfrm>
          <a:prstGeom prst="rect">
            <a:avLst/>
          </a:prstGeom>
          <a:solidFill>
            <a:srgbClr val="FFFF99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12. Е </a:t>
            </a:r>
            <a:r>
              <a:rPr lang="ru-RU" sz="4000" b="1" u="sng" dirty="0">
                <a:solidFill>
                  <a:schemeClr val="accent5">
                    <a:lumMod val="75000"/>
                  </a:schemeClr>
                </a:solidFill>
              </a:rPr>
              <a:t>или </a:t>
            </a:r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И? </a:t>
            </a:r>
            <a:endParaRPr lang="ru-RU" sz="40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Деревья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Ветвистый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Листопад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Пешеход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Прямоугольник 13"/>
          <p:cNvSpPr/>
          <p:nvPr/>
        </p:nvSpPr>
        <p:spPr>
          <a:xfrm>
            <a:off x="8898431" y="5757320"/>
            <a:ext cx="2683760" cy="859666"/>
          </a:xfrm>
          <a:prstGeom prst="rect">
            <a:avLst/>
          </a:prstGeom>
          <a:solidFill>
            <a:srgbClr val="FFFF99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Проверка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4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919" y="147917"/>
            <a:ext cx="4224810" cy="309348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3" name="Трапеция 2"/>
          <p:cNvSpPr/>
          <p:nvPr/>
        </p:nvSpPr>
        <p:spPr>
          <a:xfrm>
            <a:off x="8833878" y="3429000"/>
            <a:ext cx="2758325" cy="2143785"/>
          </a:xfrm>
          <a:prstGeom prst="trapezoid">
            <a:avLst/>
          </a:prstGeom>
          <a:solidFill>
            <a:srgbClr val="00B0F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4" name="Прямоугольник 12"/>
          <p:cNvSpPr/>
          <p:nvPr/>
        </p:nvSpPr>
        <p:spPr>
          <a:xfrm>
            <a:off x="5755996" y="3429000"/>
            <a:ext cx="2691490" cy="2143785"/>
          </a:xfrm>
          <a:custGeom>
            <a:avLst/>
            <a:gdLst>
              <a:gd name="connsiteX0" fmla="*/ 0 w 1090863"/>
              <a:gd name="connsiteY0" fmla="*/ 0 h 898357"/>
              <a:gd name="connsiteX1" fmla="*/ 1090863 w 1090863"/>
              <a:gd name="connsiteY1" fmla="*/ 0 h 898357"/>
              <a:gd name="connsiteX2" fmla="*/ 1090863 w 1090863"/>
              <a:gd name="connsiteY2" fmla="*/ 898357 h 898357"/>
              <a:gd name="connsiteX3" fmla="*/ 0 w 1090863"/>
              <a:gd name="connsiteY3" fmla="*/ 898357 h 898357"/>
              <a:gd name="connsiteX4" fmla="*/ 0 w 1090863"/>
              <a:gd name="connsiteY4" fmla="*/ 0 h 898357"/>
              <a:gd name="connsiteX0" fmla="*/ 208547 w 1090863"/>
              <a:gd name="connsiteY0" fmla="*/ 32084 h 898357"/>
              <a:gd name="connsiteX1" fmla="*/ 1090863 w 1090863"/>
              <a:gd name="connsiteY1" fmla="*/ 0 h 898357"/>
              <a:gd name="connsiteX2" fmla="*/ 1090863 w 1090863"/>
              <a:gd name="connsiteY2" fmla="*/ 898357 h 898357"/>
              <a:gd name="connsiteX3" fmla="*/ 0 w 1090863"/>
              <a:gd name="connsiteY3" fmla="*/ 898357 h 898357"/>
              <a:gd name="connsiteX4" fmla="*/ 208547 w 1090863"/>
              <a:gd name="connsiteY4" fmla="*/ 32084 h 898357"/>
              <a:gd name="connsiteX0" fmla="*/ 208547 w 1090863"/>
              <a:gd name="connsiteY0" fmla="*/ 0 h 866273"/>
              <a:gd name="connsiteX1" fmla="*/ 898358 w 1090863"/>
              <a:gd name="connsiteY1" fmla="*/ 0 h 866273"/>
              <a:gd name="connsiteX2" fmla="*/ 1090863 w 1090863"/>
              <a:gd name="connsiteY2" fmla="*/ 866273 h 866273"/>
              <a:gd name="connsiteX3" fmla="*/ 0 w 1090863"/>
              <a:gd name="connsiteY3" fmla="*/ 866273 h 866273"/>
              <a:gd name="connsiteX4" fmla="*/ 208547 w 1090863"/>
              <a:gd name="connsiteY4" fmla="*/ 0 h 86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863" h="866273">
                <a:moveTo>
                  <a:pt x="208547" y="0"/>
                </a:moveTo>
                <a:lnTo>
                  <a:pt x="898358" y="0"/>
                </a:lnTo>
                <a:lnTo>
                  <a:pt x="1090863" y="866273"/>
                </a:lnTo>
                <a:lnTo>
                  <a:pt x="0" y="866273"/>
                </a:lnTo>
                <a:lnTo>
                  <a:pt x="208547" y="0"/>
                </a:lnTo>
                <a:close/>
              </a:path>
            </a:pathLst>
          </a:custGeom>
          <a:solidFill>
            <a:srgbClr val="00B05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5" name="Прямоугольник 13"/>
          <p:cNvSpPr/>
          <p:nvPr/>
        </p:nvSpPr>
        <p:spPr>
          <a:xfrm>
            <a:off x="2566738" y="3428999"/>
            <a:ext cx="2560820" cy="2143786"/>
          </a:xfrm>
          <a:custGeom>
            <a:avLst/>
            <a:gdLst>
              <a:gd name="connsiteX0" fmla="*/ 0 w 1010653"/>
              <a:gd name="connsiteY0" fmla="*/ 0 h 882315"/>
              <a:gd name="connsiteX1" fmla="*/ 1010653 w 1010653"/>
              <a:gd name="connsiteY1" fmla="*/ 0 h 882315"/>
              <a:gd name="connsiteX2" fmla="*/ 1010653 w 1010653"/>
              <a:gd name="connsiteY2" fmla="*/ 882315 h 882315"/>
              <a:gd name="connsiteX3" fmla="*/ 0 w 1010653"/>
              <a:gd name="connsiteY3" fmla="*/ 882315 h 882315"/>
              <a:gd name="connsiteX4" fmla="*/ 0 w 1010653"/>
              <a:gd name="connsiteY4" fmla="*/ 0 h 882315"/>
              <a:gd name="connsiteX0" fmla="*/ 0 w 1010653"/>
              <a:gd name="connsiteY0" fmla="*/ 0 h 882315"/>
              <a:gd name="connsiteX1" fmla="*/ 1010653 w 1010653"/>
              <a:gd name="connsiteY1" fmla="*/ 0 h 882315"/>
              <a:gd name="connsiteX2" fmla="*/ 1010653 w 1010653"/>
              <a:gd name="connsiteY2" fmla="*/ 882315 h 882315"/>
              <a:gd name="connsiteX3" fmla="*/ 128336 w 1010653"/>
              <a:gd name="connsiteY3" fmla="*/ 834188 h 882315"/>
              <a:gd name="connsiteX4" fmla="*/ 0 w 1010653"/>
              <a:gd name="connsiteY4" fmla="*/ 0 h 882315"/>
              <a:gd name="connsiteX0" fmla="*/ 0 w 1010653"/>
              <a:gd name="connsiteY0" fmla="*/ 0 h 834188"/>
              <a:gd name="connsiteX1" fmla="*/ 1010653 w 1010653"/>
              <a:gd name="connsiteY1" fmla="*/ 0 h 834188"/>
              <a:gd name="connsiteX2" fmla="*/ 834190 w 1010653"/>
              <a:gd name="connsiteY2" fmla="*/ 834188 h 834188"/>
              <a:gd name="connsiteX3" fmla="*/ 128336 w 1010653"/>
              <a:gd name="connsiteY3" fmla="*/ 834188 h 834188"/>
              <a:gd name="connsiteX4" fmla="*/ 0 w 1010653"/>
              <a:gd name="connsiteY4" fmla="*/ 0 h 834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653" h="834188">
                <a:moveTo>
                  <a:pt x="0" y="0"/>
                </a:moveTo>
                <a:lnTo>
                  <a:pt x="1010653" y="0"/>
                </a:lnTo>
                <a:lnTo>
                  <a:pt x="834190" y="834188"/>
                </a:lnTo>
                <a:lnTo>
                  <a:pt x="128336" y="8341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>
                <a:solidFill>
                  <a:schemeClr val="accent5">
                    <a:lumMod val="75000"/>
                  </a:schemeClr>
                </a:solidFill>
              </a:rPr>
              <a:t>13</a:t>
            </a:r>
          </a:p>
        </p:txBody>
      </p:sp>
      <p:sp>
        <p:nvSpPr>
          <p:cNvPr id="6" name="Умножение 5">
            <a:hlinkClick r:id="rId5" action="ppaction://hlinksldjump"/>
          </p:cNvPr>
          <p:cNvSpPr/>
          <p:nvPr/>
        </p:nvSpPr>
        <p:spPr>
          <a:xfrm>
            <a:off x="10455088" y="188259"/>
            <a:ext cx="1573306" cy="1398494"/>
          </a:xfrm>
          <a:prstGeom prst="mathMultiply">
            <a:avLst>
              <a:gd name="adj1" fmla="val 129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13"/>
          <p:cNvSpPr/>
          <p:nvPr/>
        </p:nvSpPr>
        <p:spPr>
          <a:xfrm>
            <a:off x="1705934" y="1861397"/>
            <a:ext cx="3953435" cy="37113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13. Ю, И </a:t>
            </a:r>
            <a:r>
              <a:rPr lang="ru-RU" sz="4000" b="1" u="sng" dirty="0">
                <a:solidFill>
                  <a:schemeClr val="accent5">
                    <a:lumMod val="75000"/>
                  </a:schemeClr>
                </a:solidFill>
              </a:rPr>
              <a:t>или </a:t>
            </a:r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Е? </a:t>
            </a:r>
            <a:endParaRPr lang="ru-RU" sz="40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С_лач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См_шной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Зв_рюшка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Тр_кач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рямоугольник 13"/>
          <p:cNvSpPr/>
          <p:nvPr/>
        </p:nvSpPr>
        <p:spPr>
          <a:xfrm>
            <a:off x="5119801" y="1842246"/>
            <a:ext cx="3953435" cy="3711388"/>
          </a:xfrm>
          <a:prstGeom prst="rect">
            <a:avLst/>
          </a:prstGeom>
          <a:solidFill>
            <a:srgbClr val="00B05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bg1"/>
                </a:solidFill>
              </a:rPr>
              <a:t>14. </a:t>
            </a:r>
            <a:r>
              <a:rPr lang="ru-RU" sz="4000" b="1" u="sng" dirty="0">
                <a:solidFill>
                  <a:schemeClr val="bg1"/>
                </a:solidFill>
              </a:rPr>
              <a:t>О или А? </a:t>
            </a: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Н_мера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Укр_титель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Р_гатый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Л_шадка</a:t>
            </a:r>
            <a:endParaRPr lang="ru-RU" sz="4000" b="1" dirty="0" smtClean="0">
              <a:solidFill>
                <a:schemeClr val="bg1"/>
              </a:solidFill>
            </a:endParaRPr>
          </a:p>
        </p:txBody>
      </p:sp>
      <p:sp>
        <p:nvSpPr>
          <p:cNvPr id="9" name="Прямоугольник 13"/>
          <p:cNvSpPr/>
          <p:nvPr/>
        </p:nvSpPr>
        <p:spPr>
          <a:xfrm>
            <a:off x="8074959" y="1861397"/>
            <a:ext cx="3953435" cy="3711388"/>
          </a:xfrm>
          <a:prstGeom prst="rect">
            <a:avLst/>
          </a:prstGeom>
          <a:solidFill>
            <a:srgbClr val="00B0F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bg1"/>
                </a:solidFill>
              </a:rPr>
              <a:t>15. </a:t>
            </a:r>
            <a:r>
              <a:rPr lang="ru-RU" sz="4000" b="1" u="sng" dirty="0">
                <a:solidFill>
                  <a:schemeClr val="bg1"/>
                </a:solidFill>
              </a:rPr>
              <a:t>О или А? </a:t>
            </a: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М_ржи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С_вёнок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Кл_унада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Предст_вление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13"/>
          <p:cNvSpPr/>
          <p:nvPr/>
        </p:nvSpPr>
        <p:spPr>
          <a:xfrm>
            <a:off x="1705933" y="1861397"/>
            <a:ext cx="3953435" cy="37113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13. Ю, И или Е? </a:t>
            </a:r>
            <a:endParaRPr lang="ru-RU" sz="40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Силач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Смешной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Зверюшка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Трюкач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Прямоугольник 13"/>
          <p:cNvSpPr/>
          <p:nvPr/>
        </p:nvSpPr>
        <p:spPr>
          <a:xfrm>
            <a:off x="2436041" y="5760387"/>
            <a:ext cx="2683760" cy="8596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Проверка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Прямоугольник 13"/>
          <p:cNvSpPr/>
          <p:nvPr/>
        </p:nvSpPr>
        <p:spPr>
          <a:xfrm>
            <a:off x="5127558" y="1842245"/>
            <a:ext cx="3953435" cy="3711388"/>
          </a:xfrm>
          <a:prstGeom prst="rect">
            <a:avLst/>
          </a:prstGeom>
          <a:solidFill>
            <a:srgbClr val="00B05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bg1"/>
                </a:solidFill>
              </a:rPr>
              <a:t>14. </a:t>
            </a:r>
            <a:r>
              <a:rPr lang="ru-RU" sz="4000" b="1" u="sng" dirty="0">
                <a:solidFill>
                  <a:schemeClr val="bg1"/>
                </a:solidFill>
              </a:rPr>
              <a:t>О или А?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Номера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Укротитель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Рогатый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Лошадка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3"/>
          <p:cNvSpPr/>
          <p:nvPr/>
        </p:nvSpPr>
        <p:spPr>
          <a:xfrm>
            <a:off x="5781598" y="5760387"/>
            <a:ext cx="2683760" cy="859666"/>
          </a:xfrm>
          <a:prstGeom prst="rect">
            <a:avLst/>
          </a:prstGeom>
          <a:solidFill>
            <a:srgbClr val="00B05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Проверка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74959" y="1861397"/>
            <a:ext cx="3953435" cy="3711388"/>
          </a:xfrm>
          <a:prstGeom prst="rect">
            <a:avLst/>
          </a:prstGeom>
          <a:solidFill>
            <a:srgbClr val="00B0F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bg1"/>
                </a:solidFill>
              </a:rPr>
              <a:t>15. </a:t>
            </a:r>
            <a:r>
              <a:rPr lang="ru-RU" sz="4000" b="1" u="sng" dirty="0">
                <a:solidFill>
                  <a:schemeClr val="bg1"/>
                </a:solidFill>
              </a:rPr>
              <a:t>О или А?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Моржи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Совёнок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Клоунада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Представление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3"/>
          <p:cNvSpPr/>
          <p:nvPr/>
        </p:nvSpPr>
        <p:spPr>
          <a:xfrm>
            <a:off x="8889644" y="5760387"/>
            <a:ext cx="2683760" cy="859666"/>
          </a:xfrm>
          <a:prstGeom prst="rect">
            <a:avLst/>
          </a:prstGeom>
          <a:solidFill>
            <a:srgbClr val="00B0F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Проверка 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6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469" y="121023"/>
            <a:ext cx="4100647" cy="298540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3" name="Трапеция 2"/>
          <p:cNvSpPr/>
          <p:nvPr/>
        </p:nvSpPr>
        <p:spPr>
          <a:xfrm>
            <a:off x="5568764" y="3412731"/>
            <a:ext cx="2908410" cy="2151652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>
                <a:solidFill>
                  <a:schemeClr val="accent5">
                    <a:lumMod val="75000"/>
                  </a:schemeClr>
                </a:solidFill>
              </a:rPr>
              <a:t>17</a:t>
            </a:r>
          </a:p>
        </p:txBody>
      </p:sp>
      <p:sp>
        <p:nvSpPr>
          <p:cNvPr id="4" name="Прямоугольник 12"/>
          <p:cNvSpPr/>
          <p:nvPr/>
        </p:nvSpPr>
        <p:spPr>
          <a:xfrm>
            <a:off x="1996912" y="3412731"/>
            <a:ext cx="2782887" cy="2164976"/>
          </a:xfrm>
          <a:custGeom>
            <a:avLst/>
            <a:gdLst>
              <a:gd name="connsiteX0" fmla="*/ 0 w 1090863"/>
              <a:gd name="connsiteY0" fmla="*/ 0 h 898357"/>
              <a:gd name="connsiteX1" fmla="*/ 1090863 w 1090863"/>
              <a:gd name="connsiteY1" fmla="*/ 0 h 898357"/>
              <a:gd name="connsiteX2" fmla="*/ 1090863 w 1090863"/>
              <a:gd name="connsiteY2" fmla="*/ 898357 h 898357"/>
              <a:gd name="connsiteX3" fmla="*/ 0 w 1090863"/>
              <a:gd name="connsiteY3" fmla="*/ 898357 h 898357"/>
              <a:gd name="connsiteX4" fmla="*/ 0 w 1090863"/>
              <a:gd name="connsiteY4" fmla="*/ 0 h 898357"/>
              <a:gd name="connsiteX0" fmla="*/ 208547 w 1090863"/>
              <a:gd name="connsiteY0" fmla="*/ 32084 h 898357"/>
              <a:gd name="connsiteX1" fmla="*/ 1090863 w 1090863"/>
              <a:gd name="connsiteY1" fmla="*/ 0 h 898357"/>
              <a:gd name="connsiteX2" fmla="*/ 1090863 w 1090863"/>
              <a:gd name="connsiteY2" fmla="*/ 898357 h 898357"/>
              <a:gd name="connsiteX3" fmla="*/ 0 w 1090863"/>
              <a:gd name="connsiteY3" fmla="*/ 898357 h 898357"/>
              <a:gd name="connsiteX4" fmla="*/ 208547 w 1090863"/>
              <a:gd name="connsiteY4" fmla="*/ 32084 h 898357"/>
              <a:gd name="connsiteX0" fmla="*/ 208547 w 1090863"/>
              <a:gd name="connsiteY0" fmla="*/ 0 h 866273"/>
              <a:gd name="connsiteX1" fmla="*/ 898358 w 1090863"/>
              <a:gd name="connsiteY1" fmla="*/ 0 h 866273"/>
              <a:gd name="connsiteX2" fmla="*/ 1090863 w 1090863"/>
              <a:gd name="connsiteY2" fmla="*/ 866273 h 866273"/>
              <a:gd name="connsiteX3" fmla="*/ 0 w 1090863"/>
              <a:gd name="connsiteY3" fmla="*/ 866273 h 866273"/>
              <a:gd name="connsiteX4" fmla="*/ 208547 w 1090863"/>
              <a:gd name="connsiteY4" fmla="*/ 0 h 86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863" h="866273">
                <a:moveTo>
                  <a:pt x="208547" y="0"/>
                </a:moveTo>
                <a:lnTo>
                  <a:pt x="898358" y="0"/>
                </a:lnTo>
                <a:lnTo>
                  <a:pt x="1090863" y="866273"/>
                </a:lnTo>
                <a:lnTo>
                  <a:pt x="0" y="866273"/>
                </a:lnTo>
                <a:lnTo>
                  <a:pt x="208547" y="0"/>
                </a:lnTo>
                <a:close/>
              </a:path>
            </a:pathLst>
          </a:custGeom>
          <a:solidFill>
            <a:srgbClr val="FF000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5" name="Прямоугольник 13"/>
          <p:cNvSpPr/>
          <p:nvPr/>
        </p:nvSpPr>
        <p:spPr>
          <a:xfrm>
            <a:off x="8961332" y="3439803"/>
            <a:ext cx="2504997" cy="2145763"/>
          </a:xfrm>
          <a:custGeom>
            <a:avLst/>
            <a:gdLst>
              <a:gd name="connsiteX0" fmla="*/ 0 w 1010653"/>
              <a:gd name="connsiteY0" fmla="*/ 0 h 882315"/>
              <a:gd name="connsiteX1" fmla="*/ 1010653 w 1010653"/>
              <a:gd name="connsiteY1" fmla="*/ 0 h 882315"/>
              <a:gd name="connsiteX2" fmla="*/ 1010653 w 1010653"/>
              <a:gd name="connsiteY2" fmla="*/ 882315 h 882315"/>
              <a:gd name="connsiteX3" fmla="*/ 0 w 1010653"/>
              <a:gd name="connsiteY3" fmla="*/ 882315 h 882315"/>
              <a:gd name="connsiteX4" fmla="*/ 0 w 1010653"/>
              <a:gd name="connsiteY4" fmla="*/ 0 h 882315"/>
              <a:gd name="connsiteX0" fmla="*/ 0 w 1010653"/>
              <a:gd name="connsiteY0" fmla="*/ 0 h 882315"/>
              <a:gd name="connsiteX1" fmla="*/ 1010653 w 1010653"/>
              <a:gd name="connsiteY1" fmla="*/ 0 h 882315"/>
              <a:gd name="connsiteX2" fmla="*/ 1010653 w 1010653"/>
              <a:gd name="connsiteY2" fmla="*/ 882315 h 882315"/>
              <a:gd name="connsiteX3" fmla="*/ 128336 w 1010653"/>
              <a:gd name="connsiteY3" fmla="*/ 834188 h 882315"/>
              <a:gd name="connsiteX4" fmla="*/ 0 w 1010653"/>
              <a:gd name="connsiteY4" fmla="*/ 0 h 882315"/>
              <a:gd name="connsiteX0" fmla="*/ 0 w 1010653"/>
              <a:gd name="connsiteY0" fmla="*/ 0 h 834188"/>
              <a:gd name="connsiteX1" fmla="*/ 1010653 w 1010653"/>
              <a:gd name="connsiteY1" fmla="*/ 0 h 834188"/>
              <a:gd name="connsiteX2" fmla="*/ 834190 w 1010653"/>
              <a:gd name="connsiteY2" fmla="*/ 834188 h 834188"/>
              <a:gd name="connsiteX3" fmla="*/ 128336 w 1010653"/>
              <a:gd name="connsiteY3" fmla="*/ 834188 h 834188"/>
              <a:gd name="connsiteX4" fmla="*/ 0 w 1010653"/>
              <a:gd name="connsiteY4" fmla="*/ 0 h 834188"/>
              <a:gd name="connsiteX0" fmla="*/ 0 w 1010653"/>
              <a:gd name="connsiteY0" fmla="*/ 0 h 839379"/>
              <a:gd name="connsiteX1" fmla="*/ 1010653 w 1010653"/>
              <a:gd name="connsiteY1" fmla="*/ 0 h 839379"/>
              <a:gd name="connsiteX2" fmla="*/ 834190 w 1010653"/>
              <a:gd name="connsiteY2" fmla="*/ 834188 h 839379"/>
              <a:gd name="connsiteX3" fmla="*/ 338748 w 1010653"/>
              <a:gd name="connsiteY3" fmla="*/ 839380 h 839379"/>
              <a:gd name="connsiteX4" fmla="*/ 0 w 1010653"/>
              <a:gd name="connsiteY4" fmla="*/ 0 h 839379"/>
              <a:gd name="connsiteX0" fmla="*/ 0 w 1010653"/>
              <a:gd name="connsiteY0" fmla="*/ 0 h 834188"/>
              <a:gd name="connsiteX1" fmla="*/ 1010653 w 1010653"/>
              <a:gd name="connsiteY1" fmla="*/ 0 h 834188"/>
              <a:gd name="connsiteX2" fmla="*/ 834190 w 1010653"/>
              <a:gd name="connsiteY2" fmla="*/ 834188 h 834188"/>
              <a:gd name="connsiteX3" fmla="*/ 197690 w 1010653"/>
              <a:gd name="connsiteY3" fmla="*/ 834153 h 834188"/>
              <a:gd name="connsiteX4" fmla="*/ 0 w 1010653"/>
              <a:gd name="connsiteY4" fmla="*/ 0 h 834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653" h="834188">
                <a:moveTo>
                  <a:pt x="0" y="0"/>
                </a:moveTo>
                <a:lnTo>
                  <a:pt x="1010653" y="0"/>
                </a:lnTo>
                <a:lnTo>
                  <a:pt x="834190" y="834188"/>
                </a:lnTo>
                <a:lnTo>
                  <a:pt x="197690" y="8341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>
                <a:solidFill>
                  <a:schemeClr val="accent5">
                    <a:lumMod val="75000"/>
                  </a:schemeClr>
                </a:solidFill>
              </a:rPr>
              <a:t>18</a:t>
            </a:r>
          </a:p>
        </p:txBody>
      </p:sp>
      <p:sp>
        <p:nvSpPr>
          <p:cNvPr id="6" name="Умножение 5">
            <a:hlinkClick r:id="rId4" action="ppaction://hlinksldjump"/>
          </p:cNvPr>
          <p:cNvSpPr/>
          <p:nvPr/>
        </p:nvSpPr>
        <p:spPr>
          <a:xfrm>
            <a:off x="10455088" y="188259"/>
            <a:ext cx="1573306" cy="1398494"/>
          </a:xfrm>
          <a:prstGeom prst="mathMultiply">
            <a:avLst>
              <a:gd name="adj1" fmla="val 129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13"/>
          <p:cNvSpPr/>
          <p:nvPr/>
        </p:nvSpPr>
        <p:spPr>
          <a:xfrm>
            <a:off x="1439959" y="1874178"/>
            <a:ext cx="3953435" cy="3711388"/>
          </a:xfrm>
          <a:prstGeom prst="rect">
            <a:avLst/>
          </a:prstGeom>
          <a:solidFill>
            <a:srgbClr val="FF000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bg1"/>
                </a:solidFill>
              </a:rPr>
              <a:t>16. </a:t>
            </a:r>
            <a:r>
              <a:rPr lang="ru-RU" sz="4000" b="1" u="sng" dirty="0">
                <a:solidFill>
                  <a:schemeClr val="bg1"/>
                </a:solidFill>
              </a:rPr>
              <a:t>О или А? </a:t>
            </a: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К_чели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В_допад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К_тание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Пл_щадка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13"/>
          <p:cNvSpPr/>
          <p:nvPr/>
        </p:nvSpPr>
        <p:spPr>
          <a:xfrm>
            <a:off x="4693024" y="1885022"/>
            <a:ext cx="3953435" cy="37113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17. Е </a:t>
            </a:r>
            <a:r>
              <a:rPr lang="ru-RU" sz="4000" b="1" u="sng" dirty="0">
                <a:solidFill>
                  <a:schemeClr val="accent5">
                    <a:lumMod val="75000"/>
                  </a:schemeClr>
                </a:solidFill>
              </a:rPr>
              <a:t>или </a:t>
            </a:r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И? </a:t>
            </a:r>
            <a:endParaRPr lang="ru-RU" sz="40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В_селье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Развл_чение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Кр_вое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 зеркало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Страшное </a:t>
            </a:r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прив_дение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Прямоугольник 13"/>
          <p:cNvSpPr/>
          <p:nvPr/>
        </p:nvSpPr>
        <p:spPr>
          <a:xfrm>
            <a:off x="8089506" y="1874178"/>
            <a:ext cx="3953435" cy="37113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18. Е или И?</a:t>
            </a:r>
          </a:p>
          <a:p>
            <a:pPr algn="ctr"/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О </a:t>
            </a:r>
            <a:r>
              <a:rPr lang="ru-RU" sz="4000" b="1" u="sng" dirty="0">
                <a:solidFill>
                  <a:schemeClr val="accent5">
                    <a:lumMod val="75000"/>
                  </a:schemeClr>
                </a:solidFill>
              </a:rPr>
              <a:t>или А? </a:t>
            </a: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Кол_со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обозрения</a:t>
            </a: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Выв_ска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К_ссир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Огр_ждение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Прямоугольник 13"/>
          <p:cNvSpPr/>
          <p:nvPr/>
        </p:nvSpPr>
        <p:spPr>
          <a:xfrm>
            <a:off x="1438531" y="1877091"/>
            <a:ext cx="3953435" cy="3711388"/>
          </a:xfrm>
          <a:prstGeom prst="rect">
            <a:avLst/>
          </a:prstGeom>
          <a:solidFill>
            <a:srgbClr val="FF000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bg1"/>
                </a:solidFill>
              </a:rPr>
              <a:t>16. </a:t>
            </a:r>
            <a:r>
              <a:rPr lang="ru-RU" sz="4000" b="1" u="sng" dirty="0">
                <a:solidFill>
                  <a:schemeClr val="bg1"/>
                </a:solidFill>
              </a:rPr>
              <a:t>О или А?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Качели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Водопад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Катание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Площадка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3"/>
          <p:cNvSpPr/>
          <p:nvPr/>
        </p:nvSpPr>
        <p:spPr>
          <a:xfrm>
            <a:off x="2050164" y="5752601"/>
            <a:ext cx="2683760" cy="859666"/>
          </a:xfrm>
          <a:prstGeom prst="rect">
            <a:avLst/>
          </a:prstGeom>
          <a:solidFill>
            <a:srgbClr val="FF000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Проверка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3"/>
          <p:cNvSpPr/>
          <p:nvPr/>
        </p:nvSpPr>
        <p:spPr>
          <a:xfrm>
            <a:off x="4693024" y="1890538"/>
            <a:ext cx="3953435" cy="37113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17. Е </a:t>
            </a:r>
            <a:r>
              <a:rPr lang="ru-RU" sz="4000" b="1" u="sng" dirty="0">
                <a:solidFill>
                  <a:schemeClr val="accent5">
                    <a:lumMod val="75000"/>
                  </a:schemeClr>
                </a:solidFill>
              </a:rPr>
              <a:t>или </a:t>
            </a:r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И? </a:t>
            </a:r>
            <a:endParaRPr lang="ru-RU" sz="40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Веселье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Развлечение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Кривое зеркало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Привидение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Прямоугольник 13"/>
          <p:cNvSpPr/>
          <p:nvPr/>
        </p:nvSpPr>
        <p:spPr>
          <a:xfrm>
            <a:off x="5691961" y="5752601"/>
            <a:ext cx="2683760" cy="859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Проверка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33135" y="1850197"/>
            <a:ext cx="3953435" cy="37113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18. Е или И?</a:t>
            </a:r>
          </a:p>
          <a:p>
            <a:pPr algn="ctr"/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О </a:t>
            </a:r>
            <a:r>
              <a:rPr lang="ru-RU" sz="4000" b="1" u="sng" dirty="0">
                <a:solidFill>
                  <a:schemeClr val="accent5">
                    <a:lumMod val="75000"/>
                  </a:schemeClr>
                </a:solidFill>
              </a:rPr>
              <a:t>или А? 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Колесо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Вывеска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Кассир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Ограждение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Прямоугольник 13"/>
          <p:cNvSpPr/>
          <p:nvPr/>
        </p:nvSpPr>
        <p:spPr>
          <a:xfrm>
            <a:off x="8961332" y="5752601"/>
            <a:ext cx="2683760" cy="8596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Проверка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8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471" y="188260"/>
            <a:ext cx="4637039" cy="273585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3" name="Прямоугольник 13"/>
          <p:cNvSpPr/>
          <p:nvPr/>
        </p:nvSpPr>
        <p:spPr>
          <a:xfrm>
            <a:off x="2333237" y="3429000"/>
            <a:ext cx="2551465" cy="2201132"/>
          </a:xfrm>
          <a:custGeom>
            <a:avLst/>
            <a:gdLst>
              <a:gd name="connsiteX0" fmla="*/ 0 w 1010653"/>
              <a:gd name="connsiteY0" fmla="*/ 0 h 882315"/>
              <a:gd name="connsiteX1" fmla="*/ 1010653 w 1010653"/>
              <a:gd name="connsiteY1" fmla="*/ 0 h 882315"/>
              <a:gd name="connsiteX2" fmla="*/ 1010653 w 1010653"/>
              <a:gd name="connsiteY2" fmla="*/ 882315 h 882315"/>
              <a:gd name="connsiteX3" fmla="*/ 0 w 1010653"/>
              <a:gd name="connsiteY3" fmla="*/ 882315 h 882315"/>
              <a:gd name="connsiteX4" fmla="*/ 0 w 1010653"/>
              <a:gd name="connsiteY4" fmla="*/ 0 h 882315"/>
              <a:gd name="connsiteX0" fmla="*/ 0 w 1010653"/>
              <a:gd name="connsiteY0" fmla="*/ 0 h 882315"/>
              <a:gd name="connsiteX1" fmla="*/ 1010653 w 1010653"/>
              <a:gd name="connsiteY1" fmla="*/ 0 h 882315"/>
              <a:gd name="connsiteX2" fmla="*/ 1010653 w 1010653"/>
              <a:gd name="connsiteY2" fmla="*/ 882315 h 882315"/>
              <a:gd name="connsiteX3" fmla="*/ 128336 w 1010653"/>
              <a:gd name="connsiteY3" fmla="*/ 834188 h 882315"/>
              <a:gd name="connsiteX4" fmla="*/ 0 w 1010653"/>
              <a:gd name="connsiteY4" fmla="*/ 0 h 882315"/>
              <a:gd name="connsiteX0" fmla="*/ 0 w 1010653"/>
              <a:gd name="connsiteY0" fmla="*/ 0 h 834188"/>
              <a:gd name="connsiteX1" fmla="*/ 1010653 w 1010653"/>
              <a:gd name="connsiteY1" fmla="*/ 0 h 834188"/>
              <a:gd name="connsiteX2" fmla="*/ 834190 w 1010653"/>
              <a:gd name="connsiteY2" fmla="*/ 834188 h 834188"/>
              <a:gd name="connsiteX3" fmla="*/ 128336 w 1010653"/>
              <a:gd name="connsiteY3" fmla="*/ 834188 h 834188"/>
              <a:gd name="connsiteX4" fmla="*/ 0 w 1010653"/>
              <a:gd name="connsiteY4" fmla="*/ 0 h 834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653" h="834188">
                <a:moveTo>
                  <a:pt x="0" y="0"/>
                </a:moveTo>
                <a:lnTo>
                  <a:pt x="1010653" y="0"/>
                </a:lnTo>
                <a:lnTo>
                  <a:pt x="834190" y="834188"/>
                </a:lnTo>
                <a:lnTo>
                  <a:pt x="128336" y="83418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4" name="Прямоугольник 13"/>
          <p:cNvSpPr/>
          <p:nvPr/>
        </p:nvSpPr>
        <p:spPr>
          <a:xfrm>
            <a:off x="5467325" y="3429000"/>
            <a:ext cx="2991454" cy="2201132"/>
          </a:xfrm>
          <a:custGeom>
            <a:avLst/>
            <a:gdLst>
              <a:gd name="connsiteX0" fmla="*/ 0 w 1010653"/>
              <a:gd name="connsiteY0" fmla="*/ 0 h 882315"/>
              <a:gd name="connsiteX1" fmla="*/ 1010653 w 1010653"/>
              <a:gd name="connsiteY1" fmla="*/ 0 h 882315"/>
              <a:gd name="connsiteX2" fmla="*/ 1010653 w 1010653"/>
              <a:gd name="connsiteY2" fmla="*/ 882315 h 882315"/>
              <a:gd name="connsiteX3" fmla="*/ 0 w 1010653"/>
              <a:gd name="connsiteY3" fmla="*/ 882315 h 882315"/>
              <a:gd name="connsiteX4" fmla="*/ 0 w 1010653"/>
              <a:gd name="connsiteY4" fmla="*/ 0 h 882315"/>
              <a:gd name="connsiteX0" fmla="*/ 0 w 1010653"/>
              <a:gd name="connsiteY0" fmla="*/ 0 h 882315"/>
              <a:gd name="connsiteX1" fmla="*/ 1010653 w 1010653"/>
              <a:gd name="connsiteY1" fmla="*/ 0 h 882315"/>
              <a:gd name="connsiteX2" fmla="*/ 1010653 w 1010653"/>
              <a:gd name="connsiteY2" fmla="*/ 882315 h 882315"/>
              <a:gd name="connsiteX3" fmla="*/ 128336 w 1010653"/>
              <a:gd name="connsiteY3" fmla="*/ 834188 h 882315"/>
              <a:gd name="connsiteX4" fmla="*/ 0 w 1010653"/>
              <a:gd name="connsiteY4" fmla="*/ 0 h 882315"/>
              <a:gd name="connsiteX0" fmla="*/ 0 w 1010653"/>
              <a:gd name="connsiteY0" fmla="*/ 0 h 834188"/>
              <a:gd name="connsiteX1" fmla="*/ 1010653 w 1010653"/>
              <a:gd name="connsiteY1" fmla="*/ 0 h 834188"/>
              <a:gd name="connsiteX2" fmla="*/ 834190 w 1010653"/>
              <a:gd name="connsiteY2" fmla="*/ 834188 h 834188"/>
              <a:gd name="connsiteX3" fmla="*/ 128336 w 1010653"/>
              <a:gd name="connsiteY3" fmla="*/ 834188 h 834188"/>
              <a:gd name="connsiteX4" fmla="*/ 0 w 1010653"/>
              <a:gd name="connsiteY4" fmla="*/ 0 h 834188"/>
              <a:gd name="connsiteX0" fmla="*/ 0 w 1184935"/>
              <a:gd name="connsiteY0" fmla="*/ 30715 h 864903"/>
              <a:gd name="connsiteX1" fmla="*/ 1184935 w 1184935"/>
              <a:gd name="connsiteY1" fmla="*/ 0 h 864903"/>
              <a:gd name="connsiteX2" fmla="*/ 834190 w 1184935"/>
              <a:gd name="connsiteY2" fmla="*/ 864903 h 864903"/>
              <a:gd name="connsiteX3" fmla="*/ 128336 w 1184935"/>
              <a:gd name="connsiteY3" fmla="*/ 864903 h 864903"/>
              <a:gd name="connsiteX4" fmla="*/ 0 w 1184935"/>
              <a:gd name="connsiteY4" fmla="*/ 30715 h 86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4935" h="864903">
                <a:moveTo>
                  <a:pt x="0" y="30715"/>
                </a:moveTo>
                <a:lnTo>
                  <a:pt x="1184935" y="0"/>
                </a:lnTo>
                <a:lnTo>
                  <a:pt x="834190" y="864903"/>
                </a:lnTo>
                <a:lnTo>
                  <a:pt x="128336" y="864903"/>
                </a:lnTo>
                <a:lnTo>
                  <a:pt x="0" y="30715"/>
                </a:lnTo>
                <a:close/>
              </a:path>
            </a:pathLst>
          </a:custGeom>
          <a:solidFill>
            <a:srgbClr val="FFEBFF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>
                <a:solidFill>
                  <a:schemeClr val="accent5">
                    <a:lumMod val="75000"/>
                  </a:schemeClr>
                </a:solidFill>
              </a:rPr>
              <a:t>20</a:t>
            </a:r>
          </a:p>
        </p:txBody>
      </p:sp>
      <p:sp>
        <p:nvSpPr>
          <p:cNvPr id="5" name="Прямоугольник 13"/>
          <p:cNvSpPr/>
          <p:nvPr/>
        </p:nvSpPr>
        <p:spPr>
          <a:xfrm>
            <a:off x="9041403" y="3429000"/>
            <a:ext cx="2827369" cy="2201132"/>
          </a:xfrm>
          <a:custGeom>
            <a:avLst/>
            <a:gdLst>
              <a:gd name="connsiteX0" fmla="*/ 0 w 1010653"/>
              <a:gd name="connsiteY0" fmla="*/ 0 h 882315"/>
              <a:gd name="connsiteX1" fmla="*/ 1010653 w 1010653"/>
              <a:gd name="connsiteY1" fmla="*/ 0 h 882315"/>
              <a:gd name="connsiteX2" fmla="*/ 1010653 w 1010653"/>
              <a:gd name="connsiteY2" fmla="*/ 882315 h 882315"/>
              <a:gd name="connsiteX3" fmla="*/ 0 w 1010653"/>
              <a:gd name="connsiteY3" fmla="*/ 882315 h 882315"/>
              <a:gd name="connsiteX4" fmla="*/ 0 w 1010653"/>
              <a:gd name="connsiteY4" fmla="*/ 0 h 882315"/>
              <a:gd name="connsiteX0" fmla="*/ 0 w 1010653"/>
              <a:gd name="connsiteY0" fmla="*/ 0 h 882315"/>
              <a:gd name="connsiteX1" fmla="*/ 1010653 w 1010653"/>
              <a:gd name="connsiteY1" fmla="*/ 0 h 882315"/>
              <a:gd name="connsiteX2" fmla="*/ 1010653 w 1010653"/>
              <a:gd name="connsiteY2" fmla="*/ 882315 h 882315"/>
              <a:gd name="connsiteX3" fmla="*/ 128336 w 1010653"/>
              <a:gd name="connsiteY3" fmla="*/ 834188 h 882315"/>
              <a:gd name="connsiteX4" fmla="*/ 0 w 1010653"/>
              <a:gd name="connsiteY4" fmla="*/ 0 h 882315"/>
              <a:gd name="connsiteX0" fmla="*/ 0 w 1010653"/>
              <a:gd name="connsiteY0" fmla="*/ 0 h 834188"/>
              <a:gd name="connsiteX1" fmla="*/ 1010653 w 1010653"/>
              <a:gd name="connsiteY1" fmla="*/ 0 h 834188"/>
              <a:gd name="connsiteX2" fmla="*/ 834190 w 1010653"/>
              <a:gd name="connsiteY2" fmla="*/ 834188 h 834188"/>
              <a:gd name="connsiteX3" fmla="*/ 128336 w 1010653"/>
              <a:gd name="connsiteY3" fmla="*/ 834188 h 834188"/>
              <a:gd name="connsiteX4" fmla="*/ 0 w 1010653"/>
              <a:gd name="connsiteY4" fmla="*/ 0 h 834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653" h="834188">
                <a:moveTo>
                  <a:pt x="0" y="0"/>
                </a:moveTo>
                <a:lnTo>
                  <a:pt x="1010653" y="0"/>
                </a:lnTo>
                <a:lnTo>
                  <a:pt x="834190" y="834188"/>
                </a:lnTo>
                <a:lnTo>
                  <a:pt x="128336" y="834188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>
                <a:solidFill>
                  <a:schemeClr val="accent5">
                    <a:lumMod val="75000"/>
                  </a:schemeClr>
                </a:solidFill>
              </a:rPr>
              <a:t>21</a:t>
            </a:r>
          </a:p>
        </p:txBody>
      </p:sp>
      <p:sp>
        <p:nvSpPr>
          <p:cNvPr id="6" name="Умножение 5">
            <a:hlinkClick r:id="rId4" action="ppaction://hlinksldjump"/>
          </p:cNvPr>
          <p:cNvSpPr/>
          <p:nvPr/>
        </p:nvSpPr>
        <p:spPr>
          <a:xfrm>
            <a:off x="10455088" y="188259"/>
            <a:ext cx="1573306" cy="1398494"/>
          </a:xfrm>
          <a:prstGeom prst="mathMultiply">
            <a:avLst>
              <a:gd name="adj1" fmla="val 129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13"/>
          <p:cNvSpPr/>
          <p:nvPr/>
        </p:nvSpPr>
        <p:spPr>
          <a:xfrm>
            <a:off x="1442745" y="1862308"/>
            <a:ext cx="3953435" cy="3711388"/>
          </a:xfrm>
          <a:prstGeom prst="rect">
            <a:avLst/>
          </a:prstGeom>
          <a:solidFill>
            <a:srgbClr val="92D05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bg1"/>
                </a:solidFill>
              </a:rPr>
              <a:t>19. Е </a:t>
            </a:r>
            <a:r>
              <a:rPr lang="ru-RU" sz="4000" b="1" u="sng" dirty="0">
                <a:solidFill>
                  <a:schemeClr val="bg1"/>
                </a:solidFill>
              </a:rPr>
              <a:t>или </a:t>
            </a:r>
            <a:r>
              <a:rPr lang="ru-RU" sz="4000" b="1" u="sng" dirty="0" smtClean="0">
                <a:solidFill>
                  <a:schemeClr val="bg1"/>
                </a:solidFill>
              </a:rPr>
              <a:t>И? </a:t>
            </a:r>
            <a:endParaRPr lang="ru-RU" sz="4000" b="1" u="sng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Л_печет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Зап_канка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Восп_татель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Д_тишки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13"/>
          <p:cNvSpPr/>
          <p:nvPr/>
        </p:nvSpPr>
        <p:spPr>
          <a:xfrm>
            <a:off x="4903321" y="1862308"/>
            <a:ext cx="3953435" cy="37113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20. </a:t>
            </a:r>
            <a:r>
              <a:rPr lang="ru-RU" sz="4000" b="1" u="sng" dirty="0">
                <a:solidFill>
                  <a:schemeClr val="accent5">
                    <a:lumMod val="75000"/>
                  </a:schemeClr>
                </a:solidFill>
              </a:rPr>
              <a:t>О или А? </a:t>
            </a: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М_лютка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Нев_ляшка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Х_ровод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Др_знилка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Прямоугольник 13"/>
          <p:cNvSpPr/>
          <p:nvPr/>
        </p:nvSpPr>
        <p:spPr>
          <a:xfrm>
            <a:off x="8074959" y="1862308"/>
            <a:ext cx="3953435" cy="3711388"/>
          </a:xfrm>
          <a:prstGeom prst="rect">
            <a:avLst/>
          </a:prstGeom>
          <a:solidFill>
            <a:srgbClr val="FFFF99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21</a:t>
            </a:r>
            <a:r>
              <a:rPr lang="ru-RU" sz="4000" b="1" u="sng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Я, Е </a:t>
            </a:r>
            <a:r>
              <a:rPr lang="ru-RU" sz="4000" b="1" u="sng" dirty="0">
                <a:solidFill>
                  <a:schemeClr val="accent5">
                    <a:lumMod val="75000"/>
                  </a:schemeClr>
                </a:solidFill>
              </a:rPr>
              <a:t>или </a:t>
            </a:r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И? </a:t>
            </a:r>
            <a:endParaRPr lang="ru-RU" sz="40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Реб_тня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П_тидневка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В_дёрко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Б_готня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Прямоугольник 13"/>
          <p:cNvSpPr/>
          <p:nvPr/>
        </p:nvSpPr>
        <p:spPr>
          <a:xfrm>
            <a:off x="1451934" y="1862308"/>
            <a:ext cx="3953435" cy="3711388"/>
          </a:xfrm>
          <a:prstGeom prst="rect">
            <a:avLst/>
          </a:prstGeom>
          <a:solidFill>
            <a:srgbClr val="92D05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bg1"/>
                </a:solidFill>
              </a:rPr>
              <a:t>19. Е </a:t>
            </a:r>
            <a:r>
              <a:rPr lang="ru-RU" sz="4000" b="1" u="sng" dirty="0">
                <a:solidFill>
                  <a:schemeClr val="bg1"/>
                </a:solidFill>
              </a:rPr>
              <a:t>или </a:t>
            </a:r>
            <a:r>
              <a:rPr lang="ru-RU" sz="4000" b="1" u="sng" dirty="0" smtClean="0">
                <a:solidFill>
                  <a:schemeClr val="bg1"/>
                </a:solidFill>
              </a:rPr>
              <a:t>И? </a:t>
            </a:r>
            <a:endParaRPr lang="ru-RU" sz="4000" b="1" u="sng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Лепечет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Запеканка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Воспитатель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Детишки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3"/>
          <p:cNvSpPr/>
          <p:nvPr/>
        </p:nvSpPr>
        <p:spPr>
          <a:xfrm>
            <a:off x="2083117" y="5768644"/>
            <a:ext cx="2683760" cy="859666"/>
          </a:xfrm>
          <a:prstGeom prst="rect">
            <a:avLst/>
          </a:prstGeom>
          <a:solidFill>
            <a:srgbClr val="92D050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Проверка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3"/>
          <p:cNvSpPr/>
          <p:nvPr/>
        </p:nvSpPr>
        <p:spPr>
          <a:xfrm>
            <a:off x="4884514" y="1862308"/>
            <a:ext cx="3953435" cy="37113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20. </a:t>
            </a:r>
            <a:r>
              <a:rPr lang="ru-RU" sz="4000" b="1" u="sng" dirty="0">
                <a:solidFill>
                  <a:schemeClr val="accent5">
                    <a:lumMod val="75000"/>
                  </a:schemeClr>
                </a:solidFill>
              </a:rPr>
              <a:t>О или А? 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Малютка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Неваляшка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Хоровод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Дразнилка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Прямоугольник 13"/>
          <p:cNvSpPr/>
          <p:nvPr/>
        </p:nvSpPr>
        <p:spPr>
          <a:xfrm>
            <a:off x="5328089" y="5768644"/>
            <a:ext cx="2683760" cy="8596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Проверка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65770" y="1862308"/>
            <a:ext cx="3953435" cy="3711388"/>
          </a:xfrm>
          <a:prstGeom prst="rect">
            <a:avLst/>
          </a:prstGeom>
          <a:solidFill>
            <a:srgbClr val="FFFF99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21</a:t>
            </a:r>
            <a:r>
              <a:rPr lang="ru-RU" sz="4000" b="1" u="sng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Я, Е </a:t>
            </a:r>
            <a:r>
              <a:rPr lang="ru-RU" sz="4000" b="1" u="sng" dirty="0">
                <a:solidFill>
                  <a:schemeClr val="accent5">
                    <a:lumMod val="75000"/>
                  </a:schemeClr>
                </a:solidFill>
              </a:rPr>
              <a:t>или </a:t>
            </a:r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И? </a:t>
            </a:r>
            <a:endParaRPr lang="ru-RU" sz="40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Ребятня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Пятидневка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Ведёрко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Беготня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Прямоугольник 13"/>
          <p:cNvSpPr/>
          <p:nvPr/>
        </p:nvSpPr>
        <p:spPr>
          <a:xfrm>
            <a:off x="9113123" y="5768644"/>
            <a:ext cx="2683760" cy="859666"/>
          </a:xfrm>
          <a:prstGeom prst="rect">
            <a:avLst/>
          </a:prstGeom>
          <a:solidFill>
            <a:srgbClr val="FFFF99"/>
          </a:solidFill>
          <a:ln w="101600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Проверка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59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1019</Words>
  <Application>Microsoft Office PowerPoint</Application>
  <PresentationFormat>Широкоэкранный</PresentationFormat>
  <Paragraphs>478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Bookman Old Style</vt:lpstr>
      <vt:lpstr>Calibri</vt:lpstr>
      <vt:lpstr>Calibri Light</vt:lpstr>
      <vt:lpstr>Monotype Corsiva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71</cp:revision>
  <dcterms:created xsi:type="dcterms:W3CDTF">2021-08-13T15:05:31Z</dcterms:created>
  <dcterms:modified xsi:type="dcterms:W3CDTF">2022-05-28T11:44:31Z</dcterms:modified>
</cp:coreProperties>
</file>