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74" r:id="rId2"/>
    <p:sldId id="258" r:id="rId3"/>
    <p:sldId id="260" r:id="rId4"/>
    <p:sldId id="262" r:id="rId5"/>
    <p:sldId id="264" r:id="rId6"/>
    <p:sldId id="266" r:id="rId7"/>
    <p:sldId id="271" r:id="rId8"/>
    <p:sldId id="272" r:id="rId9"/>
    <p:sldId id="273" r:id="rId10"/>
  </p:sldIdLst>
  <p:sldSz cx="9144000" cy="5143500" type="screen16x9"/>
  <p:notesSz cx="6858000" cy="9144000"/>
  <p:embeddedFontLst>
    <p:embeddedFont>
      <p:font typeface="Lato" panose="020F0502020204030203" pitchFamily="34" charset="0"/>
      <p:regular r:id="rId12"/>
      <p:bold r:id="rId13"/>
      <p:italic r:id="rId14"/>
      <p:boldItalic r:id="rId15"/>
    </p:embeddedFont>
    <p:embeddedFont>
      <p:font typeface="Raleway" panose="020B0604020202020204" pitchFamily="2" charset="-52"/>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754" autoAdjust="0"/>
  </p:normalViewPr>
  <p:slideViewPr>
    <p:cSldViewPr>
      <p:cViewPr varScale="1">
        <p:scale>
          <a:sx n="70" d="100"/>
          <a:sy n="70" d="100"/>
        </p:scale>
        <p:origin x="1810" y="5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36100576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food.passion.ru/retsept-dnya-c-foto/vypechka/rulet-s-makom.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ru" sz="1100" dirty="0">
                <a:solidFill>
                  <a:schemeClr val="dk2"/>
                </a:solidFill>
                <a:latin typeface="Lato"/>
                <a:ea typeface="Lato"/>
                <a:cs typeface="Lato"/>
                <a:sym typeface="Lato"/>
              </a:rPr>
              <a:t>В давние времена, еще до христианства, </a:t>
            </a:r>
            <a:r>
              <a:rPr lang="ru" sz="1100" dirty="0">
                <a:latin typeface="Lato"/>
                <a:ea typeface="Lato"/>
                <a:cs typeface="Lato"/>
                <a:sym typeface="Lato"/>
              </a:rPr>
              <a:t>в день зимнего солнцестояния </a:t>
            </a:r>
            <a:r>
              <a:rPr lang="ru" sz="1100" dirty="0">
                <a:solidFill>
                  <a:schemeClr val="dk2"/>
                </a:solidFill>
                <a:latin typeface="Lato"/>
                <a:ea typeface="Lato"/>
                <a:cs typeface="Lato"/>
                <a:sym typeface="Lato"/>
              </a:rPr>
              <a:t>славяне знали, что это переломный период в природе. В это время идет острая борьба добра и зла, становятся рядом конец и начало, потому что 22 декабря день кратчайший, а ночь — самая длинная. Наши предки считали, что за народными легендами в эту ночь открываются миры: мир богов — небесный, мир человека — земной, мир подземных богатств и умерших — подземный. 22 декабря солнце (Коляда) умирало, но потом опять рождалось. Коляда ("коло"-солнце) рождается, живет и умирает ежесуточно и ежегодно. За годовой цикл солнце проходит тот же путь, что и природа, и человек. Тогда человек верил, что своими магическими действиями, обрядовыми песнями и танцами  он может помочь природе и Солнцу в борьбе с темными силами. И Коляда — это первый праздник в честь Солнца в годовом цикле, им начинаются зимние хлебопашеские святки. Рождество празднуется на 15-й день после самой длинной ночи.</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2"/>
              </a:buClr>
              <a:buFont typeface="Arial"/>
              <a:buNone/>
            </a:pPr>
            <a:r>
              <a:rPr lang="ru" dirty="0">
                <a:solidFill>
                  <a:schemeClr val="dk2"/>
                </a:solidFill>
              </a:rPr>
              <a:t>В некоторых местах к встрече Масленицы готовились ещё с субботы предыдущей (Пёстрой) недели. В Калужской губернии, начиная печь заранее блины, хозяйка посылала ребятишек лет 8-10 «встречать Масленицу»: давала блин, с которым они скакали верхом на ухвате или кочерге по огороду и кричал: «Прощай, зима сопливая! Приходи, лето красное! Соху, борону — И пахать пойду!» С субботы начинали праздновать «малую Масленку» и кое-где во Владимирской губернии. Детвора бегала по деревне и собирала старые лапти, потом встречали возвращающихся с покупками из города или с базара и спрашивали: «Везёшь ли Масленицу?» Если отвечали: «Нет» — то били лаптями.</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ru" sz="1400" b="1" dirty="0">
                <a:latin typeface="Times New Roman"/>
                <a:ea typeface="Times New Roman"/>
                <a:cs typeface="Times New Roman"/>
                <a:sym typeface="Times New Roman"/>
              </a:rPr>
              <a:t>Пасха</a:t>
            </a:r>
            <a:r>
              <a:rPr lang="ru" sz="1100" b="1" dirty="0">
                <a:latin typeface="Times New Roman"/>
                <a:ea typeface="Times New Roman"/>
                <a:cs typeface="Times New Roman"/>
                <a:sym typeface="Times New Roman"/>
              </a:rPr>
              <a:t> </a:t>
            </a:r>
            <a:r>
              <a:rPr lang="ru" sz="1100" dirty="0">
                <a:latin typeface="Times New Roman"/>
                <a:ea typeface="Times New Roman"/>
                <a:cs typeface="Times New Roman"/>
                <a:sym typeface="Times New Roman"/>
              </a:rPr>
              <a:t> - главный праздник православного календаря, установленный в память о Воскресении Иисуса Христа. Пасха не имеет постоянной даты, а высчитывается по лунному календарю. Празднование начинается в первый воскресный день после полнолуния, наступившего после дня весеннего равноденствия. Если полнолуние падает на субботу или воскресенье, то Пасха празднуется в следующее воскресенье.</a:t>
            </a:r>
          </a:p>
          <a:p>
            <a:pPr lvl="0">
              <a:spcBef>
                <a:spcPts val="0"/>
              </a:spcBef>
              <a:buNone/>
            </a:pPr>
            <a:r>
              <a:rPr lang="ru" sz="1100" dirty="0">
                <a:latin typeface="Times New Roman"/>
                <a:ea typeface="Times New Roman"/>
                <a:cs typeface="Times New Roman"/>
                <a:sym typeface="Times New Roman"/>
              </a:rPr>
              <a:t>Обыкновение приветствовать, целовать и одаривать друг друга красными яйцами есть поучительное воспоминание о первых учениках и ученицах Христовых, которые в первые дни по воскресении Господа Спасителя приветствовали друг друга вестью: «Христос Воскресе!», а верующие отвечали: «Воистину воскресе!» — и потом запечатлевали приветствие лобзанием Святой любви.Говорят, что Мария Магдалина, отправясь в Рим после вознесения Христова для проповедания Евангелия, предстала перед императором Тиберием (в 334 г.), поднесла ему красное яйцо и тут же начала перед ним проповедь. Первенствующие христиане, подражая поступку Св. Магдалины, ознаменовали память Воскресения Христа между многими священными обрядами, введением обычая одаривать друг друга красным яйцом. Впоследствии это обыкновение сделалось всеобщим в церкви христианской, и яйцо послужило изображением Воскресения Христова и нашего. </a:t>
            </a:r>
          </a:p>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ru" sz="1600" b="1" dirty="0">
                <a:latin typeface="Times New Roman"/>
                <a:ea typeface="Times New Roman"/>
                <a:cs typeface="Times New Roman"/>
                <a:sym typeface="Times New Roman"/>
              </a:rPr>
              <a:t>Иван Купала</a:t>
            </a:r>
            <a:r>
              <a:rPr lang="ru" sz="1100" dirty="0">
                <a:latin typeface="Times New Roman"/>
                <a:ea typeface="Times New Roman"/>
                <a:cs typeface="Times New Roman"/>
                <a:sym typeface="Times New Roman"/>
              </a:rPr>
              <a:t> — народный праздник восточных славян, посвящённый летнему солнцестояни ю и наивысшему расцвету природы и отмечаемый 2 4 июня. В этот день было принято молиться святому Иоанну Крестителю при головной боли и за детей. Ночь на Ивана Купалу заполнена обрядами, связанными с водой, огнём и травами. Основная часть купальских обрядов производится ночью.  Обязательным обычаем этого дня было массовое купание. Считалось, что с этого дня из рек выходила вся нечисть, поэтому вплоть до Ильина дня можно было купаться без опасений. Главная особенность купальской ночи — очищающие костры. Молодёжь стаскивала со всего села огромное количество хвороста и устраивала высокую пирамиду, в центре которой возвышался шест, на него насаживали колесо, смоляную бочку, череп коня или коровы. Купальский венок был обязательным атрибутом игрищ. Изготавливали его до праздника из диких трав и цветов</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dirty="0">
                <a:solidFill>
                  <a:schemeClr val="dk2"/>
                </a:solidFill>
              </a:rPr>
              <a:t>Медовый Спас</a:t>
            </a:r>
            <a:r>
              <a:rPr lang="ru-RU" sz="1100" dirty="0">
                <a:solidFill>
                  <a:schemeClr val="dk2"/>
                </a:solidFill>
              </a:rPr>
              <a:t> отмечается 14 августа по новому стилю. Наши предки считали, что после этого дня пчелы на </a:t>
            </a:r>
            <a:r>
              <a:rPr lang="ru-RU" sz="1100" dirty="0" err="1">
                <a:solidFill>
                  <a:schemeClr val="dk2"/>
                </a:solidFill>
              </a:rPr>
              <a:t>чинают</a:t>
            </a:r>
            <a:r>
              <a:rPr lang="ru-RU" sz="1100" dirty="0">
                <a:solidFill>
                  <a:schemeClr val="dk2"/>
                </a:solidFill>
              </a:rPr>
              <a:t> приносить «неправильный» мед, а потому спешили собрать последние подарки маленьких тружениц. Этот мед считался особенно целебным, а употребляли его в пищу исключительно после освящения в церкви. В день Первого Спаса принято дарить друг другу баночки с этим ароматным лакомством, печь медовые коржики и пряники, варить медовуху. Верующие приходят в храм, чтобы освятить мед – как жидкий, так и в сотах. Они оставляют медовые подношения в церкви, одаривают ими пожилых людей, детей и тех, кто просит подаяние. В России даже есть старая поговорка: «На Первый Спас и нищий медку покушает».Кроме того, 14 августа священники проводят еще и малое водосвятие. Именно традиция освящать воду, заранее вырытые колодцы и окрестные водоемы дала второе название этому празднику: «Мокрый Спас» или «Спас на воде».«Героем» Медового Спаса, помимо собственно меда, является и мак. Третье «имя» этого праздника – </a:t>
            </a:r>
            <a:r>
              <a:rPr lang="ru-RU" sz="1100" dirty="0" err="1">
                <a:solidFill>
                  <a:schemeClr val="dk2"/>
                </a:solidFill>
              </a:rPr>
              <a:t>Маковей</a:t>
            </a:r>
            <a:r>
              <a:rPr lang="ru-RU" sz="1100" dirty="0">
                <a:solidFill>
                  <a:schemeClr val="dk2"/>
                </a:solidFill>
              </a:rPr>
              <a:t>. Мы не будем вдаваться в подробности исторического происхождения данного названия, а просто скажем, что вместе с дарами пчел в этот день освящают и маковые головки. Как раз к этому времени мак вызревает окончательно. Поэтому на праздничный стол ставят и блюда, в которых он используется: </a:t>
            </a:r>
            <a:r>
              <a:rPr lang="ru-RU" sz="1100" dirty="0">
                <a:solidFill>
                  <a:schemeClr val="dk2"/>
                </a:solidFill>
                <a:hlinkClick r:id="rId3"/>
              </a:rPr>
              <a:t>маковые рулеты</a:t>
            </a:r>
            <a:r>
              <a:rPr lang="ru-RU" sz="1100" dirty="0">
                <a:solidFill>
                  <a:schemeClr val="dk2"/>
                </a:solidFill>
              </a:rPr>
              <a:t>, мак, вываренный в меду, булочки, а также салаты, первые и вторые блюда, например, сочиво (пшеничная каша с изюмом, медом, грецкими орехами и маком).</a:t>
            </a:r>
          </a:p>
          <a:p>
            <a:pPr lvl="0">
              <a:spcBef>
                <a:spcPts val="0"/>
              </a:spcBef>
              <a:buNone/>
            </a:pPr>
            <a:endParaRPr lang="ru-RU" dirty="0"/>
          </a:p>
          <a:p>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b="1" dirty="0">
                <a:solidFill>
                  <a:schemeClr val="dk2"/>
                </a:solidFill>
                <a:latin typeface="Lato"/>
                <a:ea typeface="Lato"/>
                <a:cs typeface="Lato"/>
                <a:sym typeface="Lato"/>
              </a:rPr>
              <a:t>Яблочный Спас</a:t>
            </a:r>
            <a:r>
              <a:rPr lang="ru-RU" sz="1100" dirty="0">
                <a:solidFill>
                  <a:schemeClr val="dk2"/>
                </a:solidFill>
                <a:latin typeface="Lato"/>
                <a:ea typeface="Lato"/>
                <a:cs typeface="Lato"/>
                <a:sym typeface="Lato"/>
              </a:rPr>
              <a:t> — день народного календаря славян, отмечаемый 19 августа. В этот день в церкви освящают плоды и фрукты нового урожая, мёд, хлебные колосья. Такие колосья и семена сохраняют до следующего сева. В день Яблочного Спаса запекали яблоки, пекли пироги, блины с яблоками, грибами и ягодами — всем, чем одаривал огород, сад, лес. Пекли пироги. В этот день провожают закат солнца в поле с песнями.</a:t>
            </a:r>
            <a:endParaRPr lang="ru-RU" dirty="0"/>
          </a:p>
          <a:p>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 sz="1600" b="1" dirty="0">
                <a:solidFill>
                  <a:schemeClr val="dk2"/>
                </a:solidFill>
                <a:latin typeface="Lato"/>
                <a:ea typeface="Lato"/>
                <a:cs typeface="Lato"/>
                <a:sym typeface="Lato"/>
              </a:rPr>
              <a:t>Ореховый Спас</a:t>
            </a:r>
            <a:r>
              <a:rPr lang="ru" sz="1100" dirty="0">
                <a:solidFill>
                  <a:schemeClr val="dk2"/>
                </a:solidFill>
                <a:latin typeface="Lato"/>
                <a:ea typeface="Lato"/>
                <a:cs typeface="Lato"/>
                <a:sym typeface="Lato"/>
              </a:rPr>
              <a:t>— день народного календаря у славян, отмечаемый 29 августа. День почитания мученика Диомида врача, которому молятся при разных недугах и болезнях. Святят новые колодцы. Чистят к осени целебные источники, пьют подземную водицу, обходят колодцы кругами, как бы замыкая тёплое время года. На Хлебный спас пекут пироги из нового хлеба: «Третий Спас хлеба припас». С третьего Спаса начиналась и заготовка лесных орехов.</a:t>
            </a:r>
          </a:p>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2477724" y="415650"/>
            <a:ext cx="6244200" cy="0"/>
          </a:xfrm>
          <a:prstGeom prst="straightConnector1">
            <a:avLst/>
          </a:prstGeom>
          <a:noFill/>
          <a:ln w="38100" cap="flat" cmpd="sng">
            <a:solidFill>
              <a:schemeClr val="lt1"/>
            </a:solidFill>
            <a:prstDash val="solid"/>
            <a:round/>
            <a:headEnd type="none" w="med" len="med"/>
            <a:tailEnd type="none" w="med" len="med"/>
          </a:ln>
        </p:spPr>
      </p:cxnSp>
      <p:cxnSp>
        <p:nvCxnSpPr>
          <p:cNvPr id="11" name="Shape 11"/>
          <p:cNvCxnSpPr/>
          <p:nvPr/>
        </p:nvCxnSpPr>
        <p:spPr>
          <a:xfrm>
            <a:off x="2477724" y="4740000"/>
            <a:ext cx="6244200" cy="0"/>
          </a:xfrm>
          <a:prstGeom prst="straightConnector1">
            <a:avLst/>
          </a:prstGeom>
          <a:noFill/>
          <a:ln w="19050" cap="flat" cmpd="sng">
            <a:solidFill>
              <a:schemeClr val="lt1"/>
            </a:solidFill>
            <a:prstDash val="solid"/>
            <a:round/>
            <a:headEnd type="none" w="med" len="med"/>
            <a:tailEnd type="none" w="med" len="med"/>
          </a:ln>
        </p:spPr>
      </p:cxnSp>
      <p:cxnSp>
        <p:nvCxnSpPr>
          <p:cNvPr id="12" name="Shape 12"/>
          <p:cNvCxnSpPr/>
          <p:nvPr/>
        </p:nvCxnSpPr>
        <p:spPr>
          <a:xfrm>
            <a:off x="425198" y="415650"/>
            <a:ext cx="183300" cy="0"/>
          </a:xfrm>
          <a:prstGeom prst="straightConnector1">
            <a:avLst/>
          </a:prstGeom>
          <a:noFill/>
          <a:ln w="19050" cap="flat" cmpd="sng">
            <a:solidFill>
              <a:schemeClr val="lt1"/>
            </a:solidFill>
            <a:prstDash val="solid"/>
            <a:round/>
            <a:headEnd type="none" w="med" len="med"/>
            <a:tailEnd type="none" w="med" len="med"/>
          </a:ln>
        </p:spPr>
      </p:cxnSp>
      <p:sp>
        <p:nvSpPr>
          <p:cNvPr id="13" name="Shape 13"/>
          <p:cNvSpPr txBox="1">
            <a:spLocks noGrp="1"/>
          </p:cNvSpPr>
          <p:nvPr>
            <p:ph type="ctrTitle"/>
          </p:nvPr>
        </p:nvSpPr>
        <p:spPr>
          <a:xfrm>
            <a:off x="2371725" y="630225"/>
            <a:ext cx="6331500" cy="1542000"/>
          </a:xfrm>
          <a:prstGeom prst="rect">
            <a:avLst/>
          </a:prstGeom>
        </p:spPr>
        <p:txBody>
          <a:bodyPr lIns="91425" tIns="91425" rIns="91425" bIns="91425" anchor="t"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14" name="Shape 14"/>
          <p:cNvSpPr txBox="1">
            <a:spLocks noGrp="1"/>
          </p:cNvSpPr>
          <p:nvPr>
            <p:ph type="subTitle" idx="1"/>
          </p:nvPr>
        </p:nvSpPr>
        <p:spPr>
          <a:xfrm>
            <a:off x="2390266" y="3238450"/>
            <a:ext cx="6331500" cy="1241700"/>
          </a:xfrm>
          <a:prstGeom prst="rect">
            <a:avLst/>
          </a:prstGeom>
        </p:spPr>
        <p:txBody>
          <a:bodyPr lIns="91425" tIns="91425" rIns="91425" bIns="91425" anchor="b" anchorCtr="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5" name="Shape 15"/>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solidFill>
                  <a:schemeClr val="lt1"/>
                </a:solidFill>
              </a:rPr>
              <a:pPr lvl="0">
                <a:spcBef>
                  <a:spcPts val="0"/>
                </a:spcBef>
                <a:buNone/>
              </a:pPr>
              <a:t>‹#›</a:t>
            </a:fld>
            <a:endParaRPr lang="ru">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pPr lvl="0">
                <a:spcBef>
                  <a:spcPts val="0"/>
                </a:spcBef>
                <a:buNone/>
              </a:pPr>
              <a:t>‹#›</a:t>
            </a:fld>
            <a:endParaRPr lang="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Shape 17"/>
          <p:cNvCxnSpPr/>
          <p:nvPr/>
        </p:nvCxnSpPr>
        <p:spPr>
          <a:xfrm>
            <a:off x="425200" y="415650"/>
            <a:ext cx="8296800" cy="0"/>
          </a:xfrm>
          <a:prstGeom prst="straightConnector1">
            <a:avLst/>
          </a:prstGeom>
          <a:noFill/>
          <a:ln w="38100" cap="flat" cmpd="sng">
            <a:solidFill>
              <a:schemeClr val="lt1"/>
            </a:solidFill>
            <a:prstDash val="solid"/>
            <a:round/>
            <a:headEnd type="none" w="med" len="med"/>
            <a:tailEnd type="none" w="med" len="med"/>
          </a:ln>
        </p:spPr>
      </p:cxnSp>
      <p:cxnSp>
        <p:nvCxnSpPr>
          <p:cNvPr id="18" name="Shape 18"/>
          <p:cNvCxnSpPr/>
          <p:nvPr/>
        </p:nvCxnSpPr>
        <p:spPr>
          <a:xfrm>
            <a:off x="425200" y="4740000"/>
            <a:ext cx="8296800" cy="0"/>
          </a:xfrm>
          <a:prstGeom prst="straightConnector1">
            <a:avLst/>
          </a:prstGeom>
          <a:noFill/>
          <a:ln w="19050" cap="flat" cmpd="sng">
            <a:solidFill>
              <a:schemeClr val="lt1"/>
            </a:solidFill>
            <a:prstDash val="solid"/>
            <a:round/>
            <a:headEnd type="none" w="med" len="med"/>
            <a:tailEnd type="none" w="med" len="med"/>
          </a:ln>
        </p:spPr>
      </p:cxnSp>
      <p:sp>
        <p:nvSpPr>
          <p:cNvPr id="19" name="Shape 19"/>
          <p:cNvSpPr txBox="1">
            <a:spLocks noGrp="1"/>
          </p:cNvSpPr>
          <p:nvPr>
            <p:ph type="title"/>
          </p:nvPr>
        </p:nvSpPr>
        <p:spPr>
          <a:xfrm>
            <a:off x="406425" y="1806825"/>
            <a:ext cx="8296800" cy="1542000"/>
          </a:xfrm>
          <a:prstGeom prst="rect">
            <a:avLst/>
          </a:prstGeom>
        </p:spPr>
        <p:txBody>
          <a:bodyPr lIns="91425" tIns="91425" rIns="91425" bIns="91425" anchor="ctr" anchorCtr="0"/>
          <a:lstStyle>
            <a:lvl1pPr lvl="0" algn="ctr">
              <a:spcBef>
                <a:spcPts val="0"/>
              </a:spcBef>
              <a:buClr>
                <a:schemeClr val="lt1"/>
              </a:buClr>
              <a:buSzPct val="100000"/>
              <a:defRPr sz="4800">
                <a:solidFill>
                  <a:schemeClr val="lt1"/>
                </a:solidFill>
              </a:defRPr>
            </a:lvl1pPr>
            <a:lvl2pPr lvl="1" algn="ctr">
              <a:spcBef>
                <a:spcPts val="0"/>
              </a:spcBef>
              <a:buClr>
                <a:schemeClr val="lt1"/>
              </a:buClr>
              <a:buSzPct val="100000"/>
              <a:defRPr sz="4800">
                <a:solidFill>
                  <a:schemeClr val="lt1"/>
                </a:solidFill>
              </a:defRPr>
            </a:lvl2pPr>
            <a:lvl3pPr lvl="2" algn="ctr">
              <a:spcBef>
                <a:spcPts val="0"/>
              </a:spcBef>
              <a:buClr>
                <a:schemeClr val="lt1"/>
              </a:buClr>
              <a:buSzPct val="100000"/>
              <a:defRPr sz="4800">
                <a:solidFill>
                  <a:schemeClr val="lt1"/>
                </a:solidFill>
              </a:defRPr>
            </a:lvl3pPr>
            <a:lvl4pPr lvl="3" algn="ctr">
              <a:spcBef>
                <a:spcPts val="0"/>
              </a:spcBef>
              <a:buClr>
                <a:schemeClr val="lt1"/>
              </a:buClr>
              <a:buSzPct val="100000"/>
              <a:defRPr sz="4800">
                <a:solidFill>
                  <a:schemeClr val="lt1"/>
                </a:solidFill>
              </a:defRPr>
            </a:lvl4pPr>
            <a:lvl5pPr lvl="4" algn="ctr">
              <a:spcBef>
                <a:spcPts val="0"/>
              </a:spcBef>
              <a:buClr>
                <a:schemeClr val="lt1"/>
              </a:buClr>
              <a:buSzPct val="100000"/>
              <a:defRPr sz="4800">
                <a:solidFill>
                  <a:schemeClr val="lt1"/>
                </a:solidFill>
              </a:defRPr>
            </a:lvl5pPr>
            <a:lvl6pPr lvl="5" algn="ctr">
              <a:spcBef>
                <a:spcPts val="0"/>
              </a:spcBef>
              <a:buClr>
                <a:schemeClr val="lt1"/>
              </a:buClr>
              <a:buSzPct val="100000"/>
              <a:defRPr sz="4800">
                <a:solidFill>
                  <a:schemeClr val="lt1"/>
                </a:solidFill>
              </a:defRPr>
            </a:lvl6pPr>
            <a:lvl7pPr lvl="6" algn="ctr">
              <a:spcBef>
                <a:spcPts val="0"/>
              </a:spcBef>
              <a:buClr>
                <a:schemeClr val="lt1"/>
              </a:buClr>
              <a:buSzPct val="100000"/>
              <a:defRPr sz="4800">
                <a:solidFill>
                  <a:schemeClr val="lt1"/>
                </a:solidFill>
              </a:defRPr>
            </a:lvl7pPr>
            <a:lvl8pPr lvl="7" algn="ctr">
              <a:spcBef>
                <a:spcPts val="0"/>
              </a:spcBef>
              <a:buClr>
                <a:schemeClr val="lt1"/>
              </a:buClr>
              <a:buSzPct val="100000"/>
              <a:defRPr sz="4800">
                <a:solidFill>
                  <a:schemeClr val="lt1"/>
                </a:solidFill>
              </a:defRPr>
            </a:lvl8pPr>
            <a:lvl9pPr lvl="8" algn="ctr">
              <a:spcBef>
                <a:spcPts val="0"/>
              </a:spcBef>
              <a:buClr>
                <a:schemeClr val="lt1"/>
              </a:buClr>
              <a:buSzPct val="100000"/>
              <a:defRPr sz="4800">
                <a:solidFill>
                  <a:schemeClr val="lt1"/>
                </a:solidFill>
              </a:defRPr>
            </a:lvl9pPr>
          </a:lstStyle>
          <a:p>
            <a:endParaRPr/>
          </a:p>
        </p:txBody>
      </p:sp>
      <p:sp>
        <p:nvSpPr>
          <p:cNvPr id="20" name="Shape 20"/>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solidFill>
                  <a:schemeClr val="lt1"/>
                </a:solidFill>
              </a:rPr>
              <a:pPr lvl="0">
                <a:spcBef>
                  <a:spcPts val="0"/>
                </a:spcBef>
                <a:buNone/>
              </a:pPr>
              <a:t>‹#›</a:t>
            </a:fld>
            <a:endParaRPr lang="ru">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cxnSp>
        <p:nvCxnSpPr>
          <p:cNvPr id="22" name="Shape 22"/>
          <p:cNvCxnSpPr/>
          <p:nvPr/>
        </p:nvCxnSpPr>
        <p:spPr>
          <a:xfrm>
            <a:off x="2477724" y="415650"/>
            <a:ext cx="6244200" cy="0"/>
          </a:xfrm>
          <a:prstGeom prst="straightConnector1">
            <a:avLst/>
          </a:prstGeom>
          <a:noFill/>
          <a:ln w="38100" cap="flat" cmpd="sng">
            <a:solidFill>
              <a:schemeClr val="dk2"/>
            </a:solidFill>
            <a:prstDash val="solid"/>
            <a:round/>
            <a:headEnd type="none" w="med" len="med"/>
            <a:tailEnd type="none" w="med" len="med"/>
          </a:ln>
        </p:spPr>
      </p:cxnSp>
      <p:cxnSp>
        <p:nvCxnSpPr>
          <p:cNvPr id="23" name="Shape 23"/>
          <p:cNvCxnSpPr/>
          <p:nvPr/>
        </p:nvCxnSpPr>
        <p:spPr>
          <a:xfrm>
            <a:off x="2477724" y="4740000"/>
            <a:ext cx="6244200" cy="0"/>
          </a:xfrm>
          <a:prstGeom prst="straightConnector1">
            <a:avLst/>
          </a:prstGeom>
          <a:noFill/>
          <a:ln w="19050" cap="flat" cmpd="sng">
            <a:solidFill>
              <a:schemeClr val="dk2"/>
            </a:solidFill>
            <a:prstDash val="solid"/>
            <a:round/>
            <a:headEnd type="none" w="med" len="med"/>
            <a:tailEnd type="none" w="med" len="med"/>
          </a:ln>
        </p:spPr>
      </p:cxnSp>
      <p:cxnSp>
        <p:nvCxnSpPr>
          <p:cNvPr id="24" name="Shape 24"/>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25" name="Shape 25"/>
          <p:cNvSpPr txBox="1">
            <a:spLocks noGrp="1"/>
          </p:cNvSpPr>
          <p:nvPr>
            <p:ph type="title"/>
          </p:nvPr>
        </p:nvSpPr>
        <p:spPr>
          <a:xfrm>
            <a:off x="2400250" y="575950"/>
            <a:ext cx="6321600" cy="635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2410112" y="1595775"/>
            <a:ext cx="6321600" cy="30023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pPr lvl="0">
                <a:spcBef>
                  <a:spcPts val="0"/>
                </a:spcBef>
                <a:buNone/>
              </a:pPr>
              <a:t>‹#›</a:t>
            </a:fld>
            <a:endParaRPr lang="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8"/>
        <p:cNvGrpSpPr/>
        <p:nvPr/>
      </p:nvGrpSpPr>
      <p:grpSpPr>
        <a:xfrm>
          <a:off x="0" y="0"/>
          <a:ext cx="0" cy="0"/>
          <a:chOff x="0" y="0"/>
          <a:chExt cx="0" cy="0"/>
        </a:xfrm>
      </p:grpSpPr>
      <p:cxnSp>
        <p:nvCxnSpPr>
          <p:cNvPr id="29" name="Shape 29"/>
          <p:cNvCxnSpPr/>
          <p:nvPr/>
        </p:nvCxnSpPr>
        <p:spPr>
          <a:xfrm>
            <a:off x="2477724" y="415650"/>
            <a:ext cx="6244200" cy="0"/>
          </a:xfrm>
          <a:prstGeom prst="straightConnector1">
            <a:avLst/>
          </a:prstGeom>
          <a:noFill/>
          <a:ln w="38100" cap="flat" cmpd="sng">
            <a:solidFill>
              <a:schemeClr val="dk2"/>
            </a:solidFill>
            <a:prstDash val="solid"/>
            <a:round/>
            <a:headEnd type="none" w="med" len="med"/>
            <a:tailEnd type="none" w="med" len="med"/>
          </a:ln>
        </p:spPr>
      </p:cxnSp>
      <p:cxnSp>
        <p:nvCxnSpPr>
          <p:cNvPr id="30" name="Shape 30"/>
          <p:cNvCxnSpPr/>
          <p:nvPr/>
        </p:nvCxnSpPr>
        <p:spPr>
          <a:xfrm>
            <a:off x="2477724" y="4740000"/>
            <a:ext cx="6244200" cy="0"/>
          </a:xfrm>
          <a:prstGeom prst="straightConnector1">
            <a:avLst/>
          </a:prstGeom>
          <a:noFill/>
          <a:ln w="19050" cap="flat" cmpd="sng">
            <a:solidFill>
              <a:schemeClr val="dk2"/>
            </a:solidFill>
            <a:prstDash val="solid"/>
            <a:round/>
            <a:headEnd type="none" w="med" len="med"/>
            <a:tailEnd type="none" w="med" len="med"/>
          </a:ln>
        </p:spPr>
      </p:cxnSp>
      <p:cxnSp>
        <p:nvCxnSpPr>
          <p:cNvPr id="31" name="Shape 31"/>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32" name="Shape 32"/>
          <p:cNvSpPr txBox="1">
            <a:spLocks noGrp="1"/>
          </p:cNvSpPr>
          <p:nvPr>
            <p:ph type="title"/>
          </p:nvPr>
        </p:nvSpPr>
        <p:spPr>
          <a:xfrm>
            <a:off x="2400250" y="575950"/>
            <a:ext cx="6321600" cy="635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body" idx="1"/>
          </p:nvPr>
        </p:nvSpPr>
        <p:spPr>
          <a:xfrm>
            <a:off x="2400302" y="1602675"/>
            <a:ext cx="3071400" cy="3002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body" idx="2"/>
          </p:nvPr>
        </p:nvSpPr>
        <p:spPr>
          <a:xfrm>
            <a:off x="5650571" y="1602675"/>
            <a:ext cx="3071400" cy="3002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pPr lvl="0">
                <a:spcBef>
                  <a:spcPts val="0"/>
                </a:spcBef>
                <a:buNone/>
              </a:pPr>
              <a:t>‹#›</a:t>
            </a:fld>
            <a:endParaRPr lang="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03300" y="411575"/>
            <a:ext cx="8520600" cy="639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8" name="Shape 38"/>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pPr lvl="0">
                <a:spcBef>
                  <a:spcPts val="0"/>
                </a:spcBef>
                <a:buNone/>
              </a:pPr>
              <a:t>‹#›</a:t>
            </a:fld>
            <a:endParaRPr lang="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9"/>
        <p:cNvGrpSpPr/>
        <p:nvPr/>
      </p:nvGrpSpPr>
      <p:grpSpPr>
        <a:xfrm>
          <a:off x="0" y="0"/>
          <a:ext cx="0" cy="0"/>
          <a:chOff x="0" y="0"/>
          <a:chExt cx="0" cy="0"/>
        </a:xfrm>
      </p:grpSpPr>
      <p:cxnSp>
        <p:nvCxnSpPr>
          <p:cNvPr id="40" name="Shape 40"/>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41" name="Shape 41"/>
          <p:cNvSpPr txBox="1">
            <a:spLocks noGrp="1"/>
          </p:cNvSpPr>
          <p:nvPr>
            <p:ph type="title"/>
          </p:nvPr>
        </p:nvSpPr>
        <p:spPr>
          <a:xfrm>
            <a:off x="319500" y="936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2" name="Shape 42"/>
          <p:cNvSpPr txBox="1">
            <a:spLocks noGrp="1"/>
          </p:cNvSpPr>
          <p:nvPr>
            <p:ph type="body" idx="1"/>
          </p:nvPr>
        </p:nvSpPr>
        <p:spPr>
          <a:xfrm>
            <a:off x="319500" y="1846803"/>
            <a:ext cx="2808000" cy="2806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3" name="Shape 4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pPr lvl="0">
                <a:spcBef>
                  <a:spcPts val="0"/>
                </a:spcBef>
                <a:buNone/>
              </a:pPr>
              <a:t>‹#›</a:t>
            </a:fld>
            <a:endParaRPr lang="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44"/>
        <p:cNvGrpSpPr/>
        <p:nvPr/>
      </p:nvGrpSpPr>
      <p:grpSpPr>
        <a:xfrm>
          <a:off x="0" y="0"/>
          <a:ext cx="0" cy="0"/>
          <a:chOff x="0" y="0"/>
          <a:chExt cx="0" cy="0"/>
        </a:xfrm>
      </p:grpSpPr>
      <p:cxnSp>
        <p:nvCxnSpPr>
          <p:cNvPr id="45" name="Shape 45"/>
          <p:cNvCxnSpPr/>
          <p:nvPr/>
        </p:nvCxnSpPr>
        <p:spPr>
          <a:xfrm>
            <a:off x="425198" y="415650"/>
            <a:ext cx="183300" cy="0"/>
          </a:xfrm>
          <a:prstGeom prst="straightConnector1">
            <a:avLst/>
          </a:prstGeom>
          <a:noFill/>
          <a:ln w="19050" cap="flat" cmpd="sng">
            <a:solidFill>
              <a:schemeClr val="lt1"/>
            </a:solidFill>
            <a:prstDash val="solid"/>
            <a:round/>
            <a:headEnd type="none" w="med" len="med"/>
            <a:tailEnd type="none" w="med" len="med"/>
          </a:ln>
        </p:spPr>
      </p:cxnSp>
      <p:sp>
        <p:nvSpPr>
          <p:cNvPr id="46" name="Shape 46"/>
          <p:cNvSpPr txBox="1">
            <a:spLocks noGrp="1"/>
          </p:cNvSpPr>
          <p:nvPr>
            <p:ph type="title"/>
          </p:nvPr>
        </p:nvSpPr>
        <p:spPr>
          <a:xfrm>
            <a:off x="283103" y="712140"/>
            <a:ext cx="6244200" cy="38355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47" name="Shape 4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solidFill>
                  <a:schemeClr val="lt1"/>
                </a:solidFill>
              </a:rPr>
              <a:pPr lvl="0">
                <a:spcBef>
                  <a:spcPts val="0"/>
                </a:spcBef>
                <a:buNone/>
              </a:pPr>
              <a:t>‹#›</a:t>
            </a:fld>
            <a:endParaRPr lang="ru">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8"/>
        <p:cNvGrpSpPr/>
        <p:nvPr/>
      </p:nvGrpSpPr>
      <p:grpSpPr>
        <a:xfrm>
          <a:off x="0" y="0"/>
          <a:ext cx="0" cy="0"/>
          <a:chOff x="0" y="0"/>
          <a:chExt cx="0" cy="0"/>
        </a:xfrm>
      </p:grpSpPr>
      <p:sp>
        <p:nvSpPr>
          <p:cNvPr id="49" name="Shape 49"/>
          <p:cNvSpPr/>
          <p:nvPr/>
        </p:nvSpPr>
        <p:spPr>
          <a:xfrm>
            <a:off x="4572000" y="1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50" name="Shape 5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51" name="Shape 51"/>
          <p:cNvSpPr txBox="1">
            <a:spLocks noGrp="1"/>
          </p:cNvSpPr>
          <p:nvPr>
            <p:ph type="title"/>
          </p:nvPr>
        </p:nvSpPr>
        <p:spPr>
          <a:xfrm>
            <a:off x="265500" y="1397350"/>
            <a:ext cx="4045200" cy="1318200"/>
          </a:xfrm>
          <a:prstGeom prst="rect">
            <a:avLst/>
          </a:prstGeom>
        </p:spPr>
        <p:txBody>
          <a:bodyPr lIns="91425" tIns="91425" rIns="91425" bIns="91425" anchor="b" anchorCtr="0"/>
          <a:lstStyle>
            <a:lvl1pPr lvl="0" algn="ctr">
              <a:spcBef>
                <a:spcPts val="0"/>
              </a:spcBef>
              <a:buClr>
                <a:schemeClr val="dk1"/>
              </a:buClr>
              <a:buSzPct val="100000"/>
              <a:defRPr sz="3600">
                <a:solidFill>
                  <a:schemeClr val="dk1"/>
                </a:solidFill>
              </a:defRPr>
            </a:lvl1pPr>
            <a:lvl2pPr lvl="1" algn="ctr">
              <a:spcBef>
                <a:spcPts val="0"/>
              </a:spcBef>
              <a:buClr>
                <a:schemeClr val="dk1"/>
              </a:buClr>
              <a:buSzPct val="100000"/>
              <a:defRPr sz="3600">
                <a:solidFill>
                  <a:schemeClr val="dk1"/>
                </a:solidFill>
              </a:defRPr>
            </a:lvl2pPr>
            <a:lvl3pPr lvl="2" algn="ctr">
              <a:spcBef>
                <a:spcPts val="0"/>
              </a:spcBef>
              <a:buClr>
                <a:schemeClr val="dk1"/>
              </a:buClr>
              <a:buSzPct val="100000"/>
              <a:defRPr sz="3600">
                <a:solidFill>
                  <a:schemeClr val="dk1"/>
                </a:solidFill>
              </a:defRPr>
            </a:lvl3pPr>
            <a:lvl4pPr lvl="3" algn="ctr">
              <a:spcBef>
                <a:spcPts val="0"/>
              </a:spcBef>
              <a:buClr>
                <a:schemeClr val="dk1"/>
              </a:buClr>
              <a:buSzPct val="100000"/>
              <a:defRPr sz="3600">
                <a:solidFill>
                  <a:schemeClr val="dk1"/>
                </a:solidFill>
              </a:defRPr>
            </a:lvl4pPr>
            <a:lvl5pPr lvl="4" algn="ctr">
              <a:spcBef>
                <a:spcPts val="0"/>
              </a:spcBef>
              <a:buClr>
                <a:schemeClr val="dk1"/>
              </a:buClr>
              <a:buSzPct val="100000"/>
              <a:defRPr sz="3600">
                <a:solidFill>
                  <a:schemeClr val="dk1"/>
                </a:solidFill>
              </a:defRPr>
            </a:lvl5pPr>
            <a:lvl6pPr lvl="5" algn="ctr">
              <a:spcBef>
                <a:spcPts val="0"/>
              </a:spcBef>
              <a:buClr>
                <a:schemeClr val="dk1"/>
              </a:buClr>
              <a:buSzPct val="100000"/>
              <a:defRPr sz="3600">
                <a:solidFill>
                  <a:schemeClr val="dk1"/>
                </a:solidFill>
              </a:defRPr>
            </a:lvl6pPr>
            <a:lvl7pPr lvl="6" algn="ctr">
              <a:spcBef>
                <a:spcPts val="0"/>
              </a:spcBef>
              <a:buClr>
                <a:schemeClr val="dk1"/>
              </a:buClr>
              <a:buSzPct val="100000"/>
              <a:defRPr sz="3600">
                <a:solidFill>
                  <a:schemeClr val="dk1"/>
                </a:solidFill>
              </a:defRPr>
            </a:lvl7pPr>
            <a:lvl8pPr lvl="7" algn="ctr">
              <a:spcBef>
                <a:spcPts val="0"/>
              </a:spcBef>
              <a:buClr>
                <a:schemeClr val="dk1"/>
              </a:buClr>
              <a:buSzPct val="100000"/>
              <a:defRPr sz="3600">
                <a:solidFill>
                  <a:schemeClr val="dk1"/>
                </a:solidFill>
              </a:defRPr>
            </a:lvl8pPr>
            <a:lvl9pPr lvl="8" algn="ctr">
              <a:spcBef>
                <a:spcPts val="0"/>
              </a:spcBef>
              <a:buClr>
                <a:schemeClr val="dk1"/>
              </a:buClr>
              <a:buSzPct val="100000"/>
              <a:defRPr sz="3600">
                <a:solidFill>
                  <a:schemeClr val="dk1"/>
                </a:solidFill>
              </a:defRPr>
            </a:lvl9pPr>
          </a:lstStyle>
          <a:p>
            <a:endParaRPr/>
          </a:p>
        </p:txBody>
      </p:sp>
      <p:sp>
        <p:nvSpPr>
          <p:cNvPr id="52" name="Shape 52"/>
          <p:cNvSpPr txBox="1">
            <a:spLocks noGrp="1"/>
          </p:cNvSpPr>
          <p:nvPr>
            <p:ph type="subTitle" idx="1"/>
          </p:nvPr>
        </p:nvSpPr>
        <p:spPr>
          <a:xfrm>
            <a:off x="265500" y="2735370"/>
            <a:ext cx="4045200" cy="1345499"/>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3" name="Shape 5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4" name="Shape 5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solidFill>
                  <a:schemeClr val="lt1"/>
                </a:solidFill>
              </a:rPr>
              <a:pPr lvl="0">
                <a:spcBef>
                  <a:spcPts val="0"/>
                </a:spcBef>
                <a:buNone/>
              </a:pPr>
              <a:t>‹#›</a:t>
            </a:fld>
            <a:endParaRPr lang="ru">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60"/>
        <p:cNvGrpSpPr/>
        <p:nvPr/>
      </p:nvGrpSpPr>
      <p:grpSpPr>
        <a:xfrm>
          <a:off x="0" y="0"/>
          <a:ext cx="0" cy="0"/>
          <a:chOff x="0" y="0"/>
          <a:chExt cx="0" cy="0"/>
        </a:xfrm>
      </p:grpSpPr>
      <p:cxnSp>
        <p:nvCxnSpPr>
          <p:cNvPr id="61" name="Shape 61"/>
          <p:cNvCxnSpPr/>
          <p:nvPr/>
        </p:nvCxnSpPr>
        <p:spPr>
          <a:xfrm>
            <a:off x="425200" y="4740000"/>
            <a:ext cx="8296800" cy="0"/>
          </a:xfrm>
          <a:prstGeom prst="straightConnector1">
            <a:avLst/>
          </a:prstGeom>
          <a:noFill/>
          <a:ln w="19050" cap="flat" cmpd="sng">
            <a:solidFill>
              <a:schemeClr val="dk2"/>
            </a:solidFill>
            <a:prstDash val="solid"/>
            <a:round/>
            <a:headEnd type="none" w="med" len="med"/>
            <a:tailEnd type="none" w="med" len="med"/>
          </a:ln>
        </p:spPr>
      </p:cxnSp>
      <p:cxnSp>
        <p:nvCxnSpPr>
          <p:cNvPr id="62" name="Shape 62"/>
          <p:cNvCxnSpPr/>
          <p:nvPr/>
        </p:nvCxnSpPr>
        <p:spPr>
          <a:xfrm>
            <a:off x="425200" y="415650"/>
            <a:ext cx="8296800" cy="0"/>
          </a:xfrm>
          <a:prstGeom prst="straightConnector1">
            <a:avLst/>
          </a:prstGeom>
          <a:noFill/>
          <a:ln w="38100" cap="flat" cmpd="sng">
            <a:solidFill>
              <a:schemeClr val="dk2"/>
            </a:solidFill>
            <a:prstDash val="solid"/>
            <a:round/>
            <a:headEnd type="none" w="med" len="med"/>
            <a:tailEnd type="none" w="med" len="med"/>
          </a:ln>
        </p:spPr>
      </p:cxnSp>
      <p:sp>
        <p:nvSpPr>
          <p:cNvPr id="63" name="Shape 63"/>
          <p:cNvSpPr txBox="1">
            <a:spLocks noGrp="1"/>
          </p:cNvSpPr>
          <p:nvPr>
            <p:ph type="title"/>
          </p:nvPr>
        </p:nvSpPr>
        <p:spPr>
          <a:xfrm>
            <a:off x="853950" y="1304850"/>
            <a:ext cx="7436100" cy="1538400"/>
          </a:xfrm>
          <a:prstGeom prst="rect">
            <a:avLst/>
          </a:prstGeom>
        </p:spPr>
        <p:txBody>
          <a:bodyPr lIns="91425" tIns="91425" rIns="91425" bIns="91425" anchor="ctr" anchorCtr="0"/>
          <a:lstStyle>
            <a:lvl1pPr lvl="0" algn="ctr">
              <a:spcBef>
                <a:spcPts val="0"/>
              </a:spcBef>
              <a:buClr>
                <a:schemeClr val="dk1"/>
              </a:buClr>
              <a:buSzPct val="100000"/>
              <a:buFont typeface="Lato"/>
              <a:defRPr sz="9600">
                <a:solidFill>
                  <a:schemeClr val="dk1"/>
                </a:solidFill>
                <a:latin typeface="Lato"/>
                <a:ea typeface="Lato"/>
                <a:cs typeface="Lato"/>
                <a:sym typeface="Lato"/>
              </a:defRPr>
            </a:lvl1pPr>
            <a:lvl2pPr lvl="1" algn="ctr">
              <a:spcBef>
                <a:spcPts val="0"/>
              </a:spcBef>
              <a:buClr>
                <a:schemeClr val="dk1"/>
              </a:buClr>
              <a:buSzPct val="100000"/>
              <a:buFont typeface="Lato"/>
              <a:defRPr sz="9600">
                <a:solidFill>
                  <a:schemeClr val="dk1"/>
                </a:solidFill>
                <a:latin typeface="Lato"/>
                <a:ea typeface="Lato"/>
                <a:cs typeface="Lato"/>
                <a:sym typeface="Lato"/>
              </a:defRPr>
            </a:lvl2pPr>
            <a:lvl3pPr lvl="2" algn="ctr">
              <a:spcBef>
                <a:spcPts val="0"/>
              </a:spcBef>
              <a:buClr>
                <a:schemeClr val="dk1"/>
              </a:buClr>
              <a:buSzPct val="100000"/>
              <a:buFont typeface="Lato"/>
              <a:defRPr sz="9600">
                <a:solidFill>
                  <a:schemeClr val="dk1"/>
                </a:solidFill>
                <a:latin typeface="Lato"/>
                <a:ea typeface="Lato"/>
                <a:cs typeface="Lato"/>
                <a:sym typeface="Lato"/>
              </a:defRPr>
            </a:lvl3pPr>
            <a:lvl4pPr lvl="3" algn="ctr">
              <a:spcBef>
                <a:spcPts val="0"/>
              </a:spcBef>
              <a:buClr>
                <a:schemeClr val="dk1"/>
              </a:buClr>
              <a:buSzPct val="100000"/>
              <a:buFont typeface="Lato"/>
              <a:defRPr sz="9600">
                <a:solidFill>
                  <a:schemeClr val="dk1"/>
                </a:solidFill>
                <a:latin typeface="Lato"/>
                <a:ea typeface="Lato"/>
                <a:cs typeface="Lato"/>
                <a:sym typeface="Lato"/>
              </a:defRPr>
            </a:lvl4pPr>
            <a:lvl5pPr lvl="4" algn="ctr">
              <a:spcBef>
                <a:spcPts val="0"/>
              </a:spcBef>
              <a:buClr>
                <a:schemeClr val="dk1"/>
              </a:buClr>
              <a:buSzPct val="100000"/>
              <a:buFont typeface="Lato"/>
              <a:defRPr sz="9600">
                <a:solidFill>
                  <a:schemeClr val="dk1"/>
                </a:solidFill>
                <a:latin typeface="Lato"/>
                <a:ea typeface="Lato"/>
                <a:cs typeface="Lato"/>
                <a:sym typeface="Lato"/>
              </a:defRPr>
            </a:lvl5pPr>
            <a:lvl6pPr lvl="5" algn="ctr">
              <a:spcBef>
                <a:spcPts val="0"/>
              </a:spcBef>
              <a:buClr>
                <a:schemeClr val="dk1"/>
              </a:buClr>
              <a:buSzPct val="100000"/>
              <a:buFont typeface="Lato"/>
              <a:defRPr sz="9600">
                <a:solidFill>
                  <a:schemeClr val="dk1"/>
                </a:solidFill>
                <a:latin typeface="Lato"/>
                <a:ea typeface="Lato"/>
                <a:cs typeface="Lato"/>
                <a:sym typeface="Lato"/>
              </a:defRPr>
            </a:lvl6pPr>
            <a:lvl7pPr lvl="6" algn="ctr">
              <a:spcBef>
                <a:spcPts val="0"/>
              </a:spcBef>
              <a:buClr>
                <a:schemeClr val="dk1"/>
              </a:buClr>
              <a:buSzPct val="100000"/>
              <a:buFont typeface="Lato"/>
              <a:defRPr sz="9600">
                <a:solidFill>
                  <a:schemeClr val="dk1"/>
                </a:solidFill>
                <a:latin typeface="Lato"/>
                <a:ea typeface="Lato"/>
                <a:cs typeface="Lato"/>
                <a:sym typeface="Lato"/>
              </a:defRPr>
            </a:lvl7pPr>
            <a:lvl8pPr lvl="7" algn="ctr">
              <a:spcBef>
                <a:spcPts val="0"/>
              </a:spcBef>
              <a:buClr>
                <a:schemeClr val="dk1"/>
              </a:buClr>
              <a:buSzPct val="100000"/>
              <a:buFont typeface="Lato"/>
              <a:defRPr sz="9600">
                <a:solidFill>
                  <a:schemeClr val="dk1"/>
                </a:solidFill>
                <a:latin typeface="Lato"/>
                <a:ea typeface="Lato"/>
                <a:cs typeface="Lato"/>
                <a:sym typeface="Lato"/>
              </a:defRPr>
            </a:lvl8pPr>
            <a:lvl9pPr lvl="8" algn="ctr">
              <a:spcBef>
                <a:spcPts val="0"/>
              </a:spcBef>
              <a:buClr>
                <a:schemeClr val="dk1"/>
              </a:buClr>
              <a:buSzPct val="100000"/>
              <a:buFont typeface="Lato"/>
              <a:defRPr sz="9600">
                <a:solidFill>
                  <a:schemeClr val="dk1"/>
                </a:solidFill>
                <a:latin typeface="Lato"/>
                <a:ea typeface="Lato"/>
                <a:cs typeface="Lato"/>
                <a:sym typeface="Lato"/>
              </a:defRPr>
            </a:lvl9pPr>
          </a:lstStyle>
          <a:p>
            <a:endParaRPr/>
          </a:p>
        </p:txBody>
      </p:sp>
      <p:sp>
        <p:nvSpPr>
          <p:cNvPr id="64" name="Shape 64"/>
          <p:cNvSpPr txBox="1">
            <a:spLocks noGrp="1"/>
          </p:cNvSpPr>
          <p:nvPr>
            <p:ph type="body" idx="1"/>
          </p:nvPr>
        </p:nvSpPr>
        <p:spPr>
          <a:xfrm>
            <a:off x="853950" y="2919450"/>
            <a:ext cx="74361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5" name="Shape 65"/>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pPr lvl="0">
                <a:spcBef>
                  <a:spcPts val="0"/>
                </a:spcBef>
                <a:buNone/>
              </a:pPr>
              <a:t>‹#›</a:t>
            </a:fld>
            <a:endParaRPr lang="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400250" y="575950"/>
            <a:ext cx="6321600" cy="635400"/>
          </a:xfrm>
          <a:prstGeom prst="rect">
            <a:avLst/>
          </a:prstGeom>
          <a:noFill/>
          <a:ln>
            <a:noFill/>
          </a:ln>
        </p:spPr>
        <p:txBody>
          <a:bodyPr lIns="91425" tIns="91425" rIns="91425" bIns="91425" anchor="t" anchorCtr="0"/>
          <a:lstStyle>
            <a:lvl1pPr lvl="0">
              <a:spcBef>
                <a:spcPts val="0"/>
              </a:spcBef>
              <a:buClr>
                <a:schemeClr val="dk2"/>
              </a:buClr>
              <a:buSzPct val="100000"/>
              <a:buFont typeface="Raleway"/>
              <a:buNone/>
              <a:defRPr sz="3000" b="1">
                <a:solidFill>
                  <a:schemeClr val="dk2"/>
                </a:solidFill>
                <a:latin typeface="Raleway"/>
                <a:ea typeface="Raleway"/>
                <a:cs typeface="Raleway"/>
                <a:sym typeface="Raleway"/>
              </a:defRPr>
            </a:lvl1pPr>
            <a:lvl2pPr lvl="1">
              <a:spcBef>
                <a:spcPts val="0"/>
              </a:spcBef>
              <a:buClr>
                <a:schemeClr val="dk2"/>
              </a:buClr>
              <a:buSzPct val="100000"/>
              <a:buFont typeface="Raleway"/>
              <a:buNone/>
              <a:defRPr sz="3000" b="1">
                <a:solidFill>
                  <a:schemeClr val="dk2"/>
                </a:solidFill>
                <a:latin typeface="Raleway"/>
                <a:ea typeface="Raleway"/>
                <a:cs typeface="Raleway"/>
                <a:sym typeface="Raleway"/>
              </a:defRPr>
            </a:lvl2pPr>
            <a:lvl3pPr lvl="2">
              <a:spcBef>
                <a:spcPts val="0"/>
              </a:spcBef>
              <a:buClr>
                <a:schemeClr val="dk2"/>
              </a:buClr>
              <a:buSzPct val="100000"/>
              <a:buFont typeface="Raleway"/>
              <a:buNone/>
              <a:defRPr sz="3000" b="1">
                <a:solidFill>
                  <a:schemeClr val="dk2"/>
                </a:solidFill>
                <a:latin typeface="Raleway"/>
                <a:ea typeface="Raleway"/>
                <a:cs typeface="Raleway"/>
                <a:sym typeface="Raleway"/>
              </a:defRPr>
            </a:lvl3pPr>
            <a:lvl4pPr lvl="3">
              <a:spcBef>
                <a:spcPts val="0"/>
              </a:spcBef>
              <a:buClr>
                <a:schemeClr val="dk2"/>
              </a:buClr>
              <a:buSzPct val="100000"/>
              <a:buFont typeface="Raleway"/>
              <a:buNone/>
              <a:defRPr sz="3000" b="1">
                <a:solidFill>
                  <a:schemeClr val="dk2"/>
                </a:solidFill>
                <a:latin typeface="Raleway"/>
                <a:ea typeface="Raleway"/>
                <a:cs typeface="Raleway"/>
                <a:sym typeface="Raleway"/>
              </a:defRPr>
            </a:lvl4pPr>
            <a:lvl5pPr lvl="4">
              <a:spcBef>
                <a:spcPts val="0"/>
              </a:spcBef>
              <a:buClr>
                <a:schemeClr val="dk2"/>
              </a:buClr>
              <a:buSzPct val="100000"/>
              <a:buFont typeface="Raleway"/>
              <a:buNone/>
              <a:defRPr sz="3000" b="1">
                <a:solidFill>
                  <a:schemeClr val="dk2"/>
                </a:solidFill>
                <a:latin typeface="Raleway"/>
                <a:ea typeface="Raleway"/>
                <a:cs typeface="Raleway"/>
                <a:sym typeface="Raleway"/>
              </a:defRPr>
            </a:lvl5pPr>
            <a:lvl6pPr lvl="5">
              <a:spcBef>
                <a:spcPts val="0"/>
              </a:spcBef>
              <a:buClr>
                <a:schemeClr val="dk2"/>
              </a:buClr>
              <a:buSzPct val="100000"/>
              <a:buFont typeface="Raleway"/>
              <a:buNone/>
              <a:defRPr sz="3000" b="1">
                <a:solidFill>
                  <a:schemeClr val="dk2"/>
                </a:solidFill>
                <a:latin typeface="Raleway"/>
                <a:ea typeface="Raleway"/>
                <a:cs typeface="Raleway"/>
                <a:sym typeface="Raleway"/>
              </a:defRPr>
            </a:lvl6pPr>
            <a:lvl7pPr lvl="6">
              <a:spcBef>
                <a:spcPts val="0"/>
              </a:spcBef>
              <a:buClr>
                <a:schemeClr val="dk2"/>
              </a:buClr>
              <a:buSzPct val="100000"/>
              <a:buFont typeface="Raleway"/>
              <a:buNone/>
              <a:defRPr sz="3000" b="1">
                <a:solidFill>
                  <a:schemeClr val="dk2"/>
                </a:solidFill>
                <a:latin typeface="Raleway"/>
                <a:ea typeface="Raleway"/>
                <a:cs typeface="Raleway"/>
                <a:sym typeface="Raleway"/>
              </a:defRPr>
            </a:lvl7pPr>
            <a:lvl8pPr lvl="7">
              <a:spcBef>
                <a:spcPts val="0"/>
              </a:spcBef>
              <a:buClr>
                <a:schemeClr val="dk2"/>
              </a:buClr>
              <a:buSzPct val="100000"/>
              <a:buFont typeface="Raleway"/>
              <a:buNone/>
              <a:defRPr sz="3000" b="1">
                <a:solidFill>
                  <a:schemeClr val="dk2"/>
                </a:solidFill>
                <a:latin typeface="Raleway"/>
                <a:ea typeface="Raleway"/>
                <a:cs typeface="Raleway"/>
                <a:sym typeface="Raleway"/>
              </a:defRPr>
            </a:lvl8pPr>
            <a:lvl9pPr lvl="8">
              <a:spcBef>
                <a:spcPts val="0"/>
              </a:spcBef>
              <a:buClr>
                <a:schemeClr val="dk2"/>
              </a:buClr>
              <a:buSzPct val="100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2410112" y="1595775"/>
            <a:ext cx="6321600" cy="3002399"/>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7999" y="4688758"/>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ru" sz="1000">
                <a:solidFill>
                  <a:schemeClr val="dk2"/>
                </a:solidFill>
                <a:latin typeface="Lato"/>
                <a:ea typeface="Lato"/>
                <a:cs typeface="Lato"/>
                <a:sym typeface="Lato"/>
              </a:rPr>
              <a:pPr lvl="0" algn="r">
                <a:spcBef>
                  <a:spcPts val="0"/>
                </a:spcBef>
                <a:buNone/>
              </a:pPr>
              <a:t>‹#›</a:t>
            </a:fld>
            <a:endParaRPr lang="ru"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487FD6E-1F72-4F27-9B09-9DC63F0FED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17" y="1"/>
            <a:ext cx="925252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026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85"/>
        <p:cNvGrpSpPr/>
        <p:nvPr/>
      </p:nvGrpSpPr>
      <p:grpSpPr>
        <a:xfrm>
          <a:off x="0" y="0"/>
          <a:ext cx="0" cy="0"/>
          <a:chOff x="0" y="0"/>
          <a:chExt cx="0" cy="0"/>
        </a:xfrm>
      </p:grpSpPr>
      <p:pic>
        <p:nvPicPr>
          <p:cNvPr id="86" name="Shape 86"/>
          <p:cNvPicPr preferRelativeResize="0"/>
          <p:nvPr/>
        </p:nvPicPr>
        <p:blipFill>
          <a:blip r:embed="rId4">
            <a:alphaModFix/>
          </a:blip>
          <a:stretch>
            <a:fillRect/>
          </a:stretch>
        </p:blipFill>
        <p:spPr>
          <a:xfrm>
            <a:off x="2143108" y="642924"/>
            <a:ext cx="4802499" cy="3643338"/>
          </a:xfrm>
          <a:prstGeom prst="rect">
            <a:avLst/>
          </a:prstGeom>
          <a:noFill/>
          <a:ln>
            <a:noFill/>
          </a:ln>
        </p:spPr>
      </p:pic>
      <p:sp>
        <p:nvSpPr>
          <p:cNvPr id="87" name="Shape 87"/>
          <p:cNvSpPr txBox="1"/>
          <p:nvPr/>
        </p:nvSpPr>
        <p:spPr>
          <a:xfrm>
            <a:off x="0" y="0"/>
            <a:ext cx="9144000" cy="1225800"/>
          </a:xfrm>
          <a:prstGeom prst="rect">
            <a:avLst/>
          </a:prstGeom>
          <a:noFill/>
          <a:ln>
            <a:noFill/>
          </a:ln>
        </p:spPr>
        <p:txBody>
          <a:bodyPr lIns="91425" tIns="91425" rIns="91425" bIns="91425" anchor="t" anchorCtr="0">
            <a:noAutofit/>
          </a:bodyPr>
          <a:lstStyle/>
          <a:p>
            <a:pPr lvl="0" algn="ctr" rtl="0">
              <a:spcBef>
                <a:spcPts val="0"/>
              </a:spcBef>
              <a:buClr>
                <a:schemeClr val="dk2"/>
              </a:buClr>
              <a:buSzPct val="30555"/>
              <a:buFont typeface="Arial"/>
              <a:buNone/>
            </a:pPr>
            <a:r>
              <a:rPr lang="ru" sz="2800" b="1" dirty="0">
                <a:solidFill>
                  <a:srgbClr val="0000FF"/>
                </a:solidFill>
                <a:latin typeface="Times New Roman"/>
                <a:ea typeface="Times New Roman"/>
                <a:cs typeface="Times New Roman"/>
                <a:sym typeface="Times New Roman"/>
              </a:rPr>
              <a:t>Зима.  </a:t>
            </a:r>
            <a:r>
              <a:rPr lang="ru" sz="2800" b="1" i="1" dirty="0">
                <a:solidFill>
                  <a:srgbClr val="0000FF"/>
                </a:solidFill>
                <a:latin typeface="Times New Roman"/>
                <a:ea typeface="Times New Roman"/>
                <a:cs typeface="Times New Roman"/>
                <a:sym typeface="Times New Roman"/>
              </a:rPr>
              <a:t>Праздник-”Святки”</a:t>
            </a:r>
          </a:p>
          <a:p>
            <a:pPr lvl="0">
              <a:spcBef>
                <a:spcPts val="0"/>
              </a:spcBef>
              <a:buNone/>
            </a:pPr>
            <a:endParaRPr/>
          </a:p>
        </p:txBody>
      </p:sp>
      <p:sp>
        <p:nvSpPr>
          <p:cNvPr id="88" name="Shape 88"/>
          <p:cNvSpPr txBox="1"/>
          <p:nvPr/>
        </p:nvSpPr>
        <p:spPr>
          <a:xfrm>
            <a:off x="2071670" y="4286262"/>
            <a:ext cx="4916700" cy="246600"/>
          </a:xfrm>
          <a:prstGeom prst="rect">
            <a:avLst/>
          </a:prstGeom>
          <a:noFill/>
          <a:ln>
            <a:noFill/>
          </a:ln>
        </p:spPr>
        <p:txBody>
          <a:bodyPr lIns="91425" tIns="91425" rIns="91425" bIns="91425" anchor="t" anchorCtr="0">
            <a:noAutofit/>
          </a:bodyPr>
          <a:lstStyle/>
          <a:p>
            <a:pPr lvl="0" algn="ctr">
              <a:spcBef>
                <a:spcPts val="0"/>
              </a:spcBef>
              <a:buNone/>
            </a:pPr>
            <a:r>
              <a:rPr lang="ru" sz="1600" b="1" dirty="0">
                <a:solidFill>
                  <a:srgbClr val="002060"/>
                </a:solidFill>
              </a:rPr>
              <a:t>Валентин Рекуненко</a:t>
            </a:r>
          </a:p>
          <a:p>
            <a:pPr lvl="0" algn="ctr">
              <a:spcBef>
                <a:spcPts val="0"/>
              </a:spcBef>
              <a:buNone/>
            </a:pPr>
            <a:r>
              <a:rPr lang="ru" sz="1600" b="1" dirty="0">
                <a:solidFill>
                  <a:srgbClr val="002060"/>
                </a:solidFill>
              </a:rPr>
              <a:t>Святки</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97"/>
        <p:cNvGrpSpPr/>
        <p:nvPr/>
      </p:nvGrpSpPr>
      <p:grpSpPr>
        <a:xfrm>
          <a:off x="0" y="0"/>
          <a:ext cx="0" cy="0"/>
          <a:chOff x="0" y="0"/>
          <a:chExt cx="0" cy="0"/>
        </a:xfrm>
      </p:grpSpPr>
      <p:sp>
        <p:nvSpPr>
          <p:cNvPr id="98" name="Shape 98"/>
          <p:cNvSpPr txBox="1"/>
          <p:nvPr/>
        </p:nvSpPr>
        <p:spPr>
          <a:xfrm>
            <a:off x="129725" y="0"/>
            <a:ext cx="9014275" cy="643075"/>
          </a:xfrm>
          <a:prstGeom prst="rect">
            <a:avLst/>
          </a:prstGeom>
          <a:noFill/>
          <a:ln>
            <a:noFill/>
          </a:ln>
        </p:spPr>
        <p:txBody>
          <a:bodyPr lIns="91425" tIns="91425" rIns="91425" bIns="91425" anchor="t" anchorCtr="0">
            <a:noAutofit/>
          </a:bodyPr>
          <a:lstStyle/>
          <a:p>
            <a:pPr algn="ctr">
              <a:buClr>
                <a:schemeClr val="dk2"/>
              </a:buClr>
              <a:buSzPct val="30555"/>
            </a:pPr>
            <a:r>
              <a:rPr lang="ru" sz="2800" b="1" dirty="0">
                <a:solidFill>
                  <a:srgbClr val="0000FF"/>
                </a:solidFill>
                <a:latin typeface="Times New Roman"/>
                <a:ea typeface="Times New Roman"/>
                <a:cs typeface="Times New Roman"/>
                <a:sym typeface="Raleway"/>
              </a:rPr>
              <a:t>Весна. </a:t>
            </a:r>
            <a:r>
              <a:rPr lang="ru" sz="2800" b="1" i="1" dirty="0">
                <a:solidFill>
                  <a:srgbClr val="0000FF"/>
                </a:solidFill>
                <a:latin typeface="Times New Roman"/>
                <a:ea typeface="Times New Roman"/>
                <a:cs typeface="Times New Roman"/>
                <a:sym typeface="Raleway"/>
              </a:rPr>
              <a:t>Праздник -”Масленица”</a:t>
            </a:r>
          </a:p>
          <a:p>
            <a:pPr lvl="0" rtl="0">
              <a:spcBef>
                <a:spcPts val="0"/>
              </a:spcBef>
              <a:buClr>
                <a:schemeClr val="dk2"/>
              </a:buClr>
              <a:buFont typeface="Arial"/>
              <a:buNone/>
            </a:pPr>
            <a:endParaRPr sz="3600" b="1">
              <a:solidFill>
                <a:srgbClr val="0000FF"/>
              </a:solidFill>
              <a:latin typeface="Raleway"/>
              <a:ea typeface="Raleway"/>
              <a:cs typeface="Raleway"/>
              <a:sym typeface="Raleway"/>
            </a:endParaRPr>
          </a:p>
        </p:txBody>
      </p:sp>
      <p:pic>
        <p:nvPicPr>
          <p:cNvPr id="99" name="Shape 99"/>
          <p:cNvPicPr preferRelativeResize="0"/>
          <p:nvPr/>
        </p:nvPicPr>
        <p:blipFill>
          <a:blip r:embed="rId4">
            <a:alphaModFix/>
          </a:blip>
          <a:stretch>
            <a:fillRect/>
          </a:stretch>
        </p:blipFill>
        <p:spPr>
          <a:xfrm>
            <a:off x="2714612" y="571486"/>
            <a:ext cx="3955348" cy="3857652"/>
          </a:xfrm>
          <a:prstGeom prst="rect">
            <a:avLst/>
          </a:prstGeom>
          <a:noFill/>
          <a:ln>
            <a:noFill/>
          </a:ln>
        </p:spPr>
      </p:pic>
      <p:sp>
        <p:nvSpPr>
          <p:cNvPr id="100" name="Shape 100"/>
          <p:cNvSpPr txBox="1"/>
          <p:nvPr/>
        </p:nvSpPr>
        <p:spPr>
          <a:xfrm>
            <a:off x="5467800" y="1615050"/>
            <a:ext cx="927600" cy="1101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01" name="Shape 101"/>
          <p:cNvSpPr txBox="1"/>
          <p:nvPr/>
        </p:nvSpPr>
        <p:spPr>
          <a:xfrm>
            <a:off x="2500298" y="4500576"/>
            <a:ext cx="4143404" cy="259500"/>
          </a:xfrm>
          <a:prstGeom prst="rect">
            <a:avLst/>
          </a:prstGeom>
          <a:noFill/>
          <a:ln>
            <a:noFill/>
          </a:ln>
        </p:spPr>
        <p:txBody>
          <a:bodyPr lIns="91425" tIns="91425" rIns="91425" bIns="91425" anchor="t" anchorCtr="0">
            <a:noAutofit/>
          </a:bodyPr>
          <a:lstStyle/>
          <a:p>
            <a:pPr algn="ctr"/>
            <a:r>
              <a:rPr lang="ru" sz="1600" b="1" dirty="0">
                <a:solidFill>
                  <a:srgbClr val="002060"/>
                </a:solidFill>
              </a:rPr>
              <a:t>Е. Штыров</a:t>
            </a:r>
          </a:p>
          <a:p>
            <a:pPr algn="ctr"/>
            <a:r>
              <a:rPr lang="ru" sz="1600" b="1" dirty="0">
                <a:solidFill>
                  <a:srgbClr val="002060"/>
                </a:solidFill>
              </a:rPr>
              <a:t>Масленица</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110"/>
        <p:cNvGrpSpPr/>
        <p:nvPr/>
      </p:nvGrpSpPr>
      <p:grpSpPr>
        <a:xfrm>
          <a:off x="0" y="0"/>
          <a:ext cx="0" cy="0"/>
          <a:chOff x="0" y="0"/>
          <a:chExt cx="0" cy="0"/>
        </a:xfrm>
      </p:grpSpPr>
      <p:sp>
        <p:nvSpPr>
          <p:cNvPr id="111" name="Shape 111"/>
          <p:cNvSpPr txBox="1"/>
          <p:nvPr/>
        </p:nvSpPr>
        <p:spPr>
          <a:xfrm>
            <a:off x="0" y="0"/>
            <a:ext cx="9144000" cy="630213"/>
          </a:xfrm>
          <a:prstGeom prst="rect">
            <a:avLst/>
          </a:prstGeom>
          <a:noFill/>
          <a:ln>
            <a:noFill/>
          </a:ln>
        </p:spPr>
        <p:txBody>
          <a:bodyPr lIns="91425" tIns="91425" rIns="91425" bIns="91425" anchor="t" anchorCtr="0">
            <a:noAutofit/>
          </a:bodyPr>
          <a:lstStyle/>
          <a:p>
            <a:pPr lvl="0" algn="ctr">
              <a:buClr>
                <a:schemeClr val="dk2"/>
              </a:buClr>
              <a:buSzPct val="30555"/>
            </a:pPr>
            <a:r>
              <a:rPr lang="ru" sz="2800" b="1" dirty="0">
                <a:solidFill>
                  <a:srgbClr val="0000FF"/>
                </a:solidFill>
                <a:latin typeface="Times New Roman"/>
                <a:ea typeface="Times New Roman"/>
                <a:cs typeface="Times New Roman"/>
                <a:sym typeface="Times New Roman"/>
              </a:rPr>
              <a:t>Весна. </a:t>
            </a:r>
            <a:r>
              <a:rPr lang="ru" sz="2800" b="1" i="1" dirty="0">
                <a:solidFill>
                  <a:srgbClr val="0000FF"/>
                </a:solidFill>
                <a:latin typeface="Times New Roman"/>
                <a:ea typeface="Times New Roman"/>
                <a:cs typeface="Times New Roman"/>
                <a:sym typeface="Times New Roman"/>
              </a:rPr>
              <a:t>Праздник-”Пасха”</a:t>
            </a:r>
          </a:p>
        </p:txBody>
      </p:sp>
      <p:pic>
        <p:nvPicPr>
          <p:cNvPr id="112" name="Shape 112"/>
          <p:cNvPicPr preferRelativeResize="0"/>
          <p:nvPr/>
        </p:nvPicPr>
        <p:blipFill>
          <a:blip r:embed="rId4">
            <a:alphaModFix/>
          </a:blip>
          <a:stretch>
            <a:fillRect/>
          </a:stretch>
        </p:blipFill>
        <p:spPr>
          <a:xfrm>
            <a:off x="2857488" y="642924"/>
            <a:ext cx="3500462" cy="3714776"/>
          </a:xfrm>
          <a:prstGeom prst="rect">
            <a:avLst/>
          </a:prstGeom>
          <a:noFill/>
          <a:ln>
            <a:noFill/>
          </a:ln>
        </p:spPr>
      </p:pic>
      <p:sp>
        <p:nvSpPr>
          <p:cNvPr id="113" name="Shape 113"/>
          <p:cNvSpPr txBox="1"/>
          <p:nvPr/>
        </p:nvSpPr>
        <p:spPr>
          <a:xfrm>
            <a:off x="0" y="4429138"/>
            <a:ext cx="9144000" cy="343800"/>
          </a:xfrm>
          <a:prstGeom prst="rect">
            <a:avLst/>
          </a:prstGeom>
          <a:noFill/>
          <a:ln>
            <a:noFill/>
          </a:ln>
        </p:spPr>
        <p:txBody>
          <a:bodyPr lIns="91425" tIns="91425" rIns="91425" bIns="91425" anchor="t" anchorCtr="0">
            <a:noAutofit/>
          </a:bodyPr>
          <a:lstStyle/>
          <a:p>
            <a:pPr algn="ctr"/>
            <a:r>
              <a:rPr lang="ru" sz="1600" b="1" dirty="0">
                <a:solidFill>
                  <a:srgbClr val="002060"/>
                </a:solidFill>
              </a:rPr>
              <a:t>Милорадович Сергей</a:t>
            </a:r>
          </a:p>
          <a:p>
            <a:pPr algn="ctr"/>
            <a:r>
              <a:rPr lang="ru-RU" sz="1600" b="1" dirty="0">
                <a:solidFill>
                  <a:srgbClr val="002060"/>
                </a:solidFill>
              </a:rPr>
              <a:t>Приготовления к Пасхе</a:t>
            </a:r>
            <a:endParaRPr lang="ru" sz="1600" b="1" dirty="0">
              <a:solidFill>
                <a:srgbClr val="002060"/>
              </a:solidFil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122"/>
        <p:cNvGrpSpPr/>
        <p:nvPr/>
      </p:nvGrpSpPr>
      <p:grpSpPr>
        <a:xfrm>
          <a:off x="0" y="0"/>
          <a:ext cx="0" cy="0"/>
          <a:chOff x="0" y="0"/>
          <a:chExt cx="0" cy="0"/>
        </a:xfrm>
      </p:grpSpPr>
      <p:pic>
        <p:nvPicPr>
          <p:cNvPr id="123" name="Shape 123"/>
          <p:cNvPicPr preferRelativeResize="0"/>
          <p:nvPr/>
        </p:nvPicPr>
        <p:blipFill>
          <a:blip r:embed="rId4">
            <a:alphaModFix/>
          </a:blip>
          <a:stretch>
            <a:fillRect/>
          </a:stretch>
        </p:blipFill>
        <p:spPr>
          <a:xfrm>
            <a:off x="2428860" y="714362"/>
            <a:ext cx="4286280" cy="3643338"/>
          </a:xfrm>
          <a:prstGeom prst="rect">
            <a:avLst/>
          </a:prstGeom>
          <a:noFill/>
          <a:ln>
            <a:noFill/>
          </a:ln>
        </p:spPr>
      </p:pic>
      <p:sp>
        <p:nvSpPr>
          <p:cNvPr id="124" name="Shape 124"/>
          <p:cNvSpPr txBox="1"/>
          <p:nvPr/>
        </p:nvSpPr>
        <p:spPr>
          <a:xfrm>
            <a:off x="0" y="0"/>
            <a:ext cx="9144000" cy="1251900"/>
          </a:xfrm>
          <a:prstGeom prst="rect">
            <a:avLst/>
          </a:prstGeom>
          <a:noFill/>
          <a:ln>
            <a:noFill/>
          </a:ln>
        </p:spPr>
        <p:txBody>
          <a:bodyPr lIns="91425" tIns="91425" rIns="91425" bIns="91425" anchor="t" anchorCtr="0">
            <a:noAutofit/>
          </a:bodyPr>
          <a:lstStyle/>
          <a:p>
            <a:pPr algn="ctr">
              <a:buClr>
                <a:schemeClr val="dk2"/>
              </a:buClr>
              <a:buSzPct val="30555"/>
            </a:pPr>
            <a:r>
              <a:rPr lang="ru" sz="2800" b="1" dirty="0">
                <a:solidFill>
                  <a:srgbClr val="0000FF"/>
                </a:solidFill>
                <a:latin typeface="Times New Roman"/>
                <a:ea typeface="Times New Roman"/>
                <a:cs typeface="Times New Roman"/>
                <a:sym typeface="Times New Roman"/>
              </a:rPr>
              <a:t>Лето. Праздник-”ДеньИвана-Купала”</a:t>
            </a:r>
          </a:p>
          <a:p>
            <a:pPr lvl="0">
              <a:spcBef>
                <a:spcPts val="0"/>
              </a:spcBef>
              <a:buNone/>
            </a:pPr>
            <a:endParaRPr sz="3600">
              <a:latin typeface="Times New Roman"/>
              <a:ea typeface="Times New Roman"/>
              <a:cs typeface="Times New Roman"/>
              <a:sym typeface="Times New Roman"/>
            </a:endParaRPr>
          </a:p>
        </p:txBody>
      </p:sp>
      <p:sp>
        <p:nvSpPr>
          <p:cNvPr id="4" name="Прямоугольник 3"/>
          <p:cNvSpPr/>
          <p:nvPr/>
        </p:nvSpPr>
        <p:spPr>
          <a:xfrm>
            <a:off x="0" y="4429138"/>
            <a:ext cx="9144000" cy="584775"/>
          </a:xfrm>
          <a:prstGeom prst="rect">
            <a:avLst/>
          </a:prstGeom>
        </p:spPr>
        <p:txBody>
          <a:bodyPr wrap="square">
            <a:spAutoFit/>
          </a:bodyPr>
          <a:lstStyle/>
          <a:p>
            <a:pPr algn="ctr"/>
            <a:r>
              <a:rPr lang="ru-RU" sz="1600" b="1" dirty="0">
                <a:solidFill>
                  <a:srgbClr val="002060"/>
                </a:solidFill>
              </a:rPr>
              <a:t>Юлия </a:t>
            </a:r>
            <a:r>
              <a:rPr lang="ru-RU" sz="1600" b="1" dirty="0" err="1">
                <a:solidFill>
                  <a:srgbClr val="002060"/>
                </a:solidFill>
              </a:rPr>
              <a:t>Косцова</a:t>
            </a:r>
            <a:br>
              <a:rPr lang="ru-RU" sz="1600" b="1" dirty="0">
                <a:solidFill>
                  <a:srgbClr val="002060"/>
                </a:solidFill>
              </a:rPr>
            </a:br>
            <a:r>
              <a:rPr lang="ru-RU" sz="1600" b="1" dirty="0">
                <a:solidFill>
                  <a:srgbClr val="002060"/>
                </a:solidFill>
              </a:rPr>
              <a:t>Гадание в ночь Ивана Купала</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133"/>
        <p:cNvGrpSpPr/>
        <p:nvPr/>
      </p:nvGrpSpPr>
      <p:grpSpPr>
        <a:xfrm>
          <a:off x="0" y="0"/>
          <a:ext cx="0" cy="0"/>
          <a:chOff x="0" y="0"/>
          <a:chExt cx="0" cy="0"/>
        </a:xfrm>
      </p:grpSpPr>
      <p:pic>
        <p:nvPicPr>
          <p:cNvPr id="134" name="Shape 134"/>
          <p:cNvPicPr preferRelativeResize="0"/>
          <p:nvPr/>
        </p:nvPicPr>
        <p:blipFill>
          <a:blip r:embed="rId4">
            <a:alphaModFix/>
          </a:blip>
          <a:srcRect l="11238" r="12339"/>
          <a:stretch>
            <a:fillRect/>
          </a:stretch>
        </p:blipFill>
        <p:spPr>
          <a:xfrm>
            <a:off x="285720" y="285734"/>
            <a:ext cx="5286412" cy="4214842"/>
          </a:xfrm>
          <a:prstGeom prst="rect">
            <a:avLst/>
          </a:prstGeom>
          <a:noFill/>
          <a:ln>
            <a:noFill/>
          </a:ln>
        </p:spPr>
      </p:pic>
      <p:sp>
        <p:nvSpPr>
          <p:cNvPr id="135" name="Shape 135"/>
          <p:cNvSpPr txBox="1"/>
          <p:nvPr/>
        </p:nvSpPr>
        <p:spPr>
          <a:xfrm>
            <a:off x="6072198" y="-84350"/>
            <a:ext cx="3071802" cy="2312400"/>
          </a:xfrm>
          <a:prstGeom prst="rect">
            <a:avLst/>
          </a:prstGeom>
          <a:noFill/>
          <a:ln>
            <a:noFill/>
          </a:ln>
        </p:spPr>
        <p:txBody>
          <a:bodyPr lIns="91425" tIns="91425" rIns="91425" bIns="91425" anchor="ctr" anchorCtr="0">
            <a:noAutofit/>
          </a:bodyPr>
          <a:lstStyle/>
          <a:p>
            <a:pPr lvl="0" rtl="0">
              <a:spcBef>
                <a:spcPts val="0"/>
              </a:spcBef>
              <a:buNone/>
            </a:pPr>
            <a:r>
              <a:rPr lang="ru" sz="2800" b="1" dirty="0">
                <a:solidFill>
                  <a:srgbClr val="0000FF"/>
                </a:solidFill>
                <a:latin typeface="Times New Roman"/>
                <a:ea typeface="Times New Roman"/>
                <a:cs typeface="Times New Roman"/>
                <a:sym typeface="Times New Roman"/>
              </a:rPr>
              <a:t>В конце лета:</a:t>
            </a:r>
            <a:r>
              <a:rPr lang="ru" sz="3600" b="1" dirty="0">
                <a:solidFill>
                  <a:srgbClr val="0000FF"/>
                </a:solidFill>
                <a:latin typeface="Times New Roman"/>
                <a:ea typeface="Times New Roman"/>
                <a:cs typeface="Times New Roman"/>
                <a:sym typeface="Times New Roman"/>
              </a:rPr>
              <a:t> </a:t>
            </a:r>
          </a:p>
          <a:p>
            <a:pPr lvl="0" rtl="0">
              <a:spcBef>
                <a:spcPts val="0"/>
              </a:spcBef>
              <a:buNone/>
            </a:pPr>
            <a:r>
              <a:rPr lang="ru" sz="3600" b="1" dirty="0">
                <a:solidFill>
                  <a:srgbClr val="0000FF"/>
                </a:solidFill>
                <a:latin typeface="Times New Roman"/>
                <a:ea typeface="Times New Roman"/>
                <a:cs typeface="Times New Roman"/>
                <a:sym typeface="Times New Roman"/>
              </a:rPr>
              <a:t> </a:t>
            </a:r>
            <a:r>
              <a:rPr lang="ru" sz="2000" b="1" dirty="0">
                <a:solidFill>
                  <a:srgbClr val="0000FF"/>
                </a:solidFill>
                <a:latin typeface="Times New Roman"/>
                <a:ea typeface="Times New Roman"/>
                <a:cs typeface="Times New Roman"/>
                <a:sym typeface="Times New Roman"/>
              </a:rPr>
              <a:t>1.  Медовый Спас</a:t>
            </a:r>
          </a:p>
          <a:p>
            <a:pPr lvl="0" rtl="0">
              <a:spcBef>
                <a:spcPts val="0"/>
              </a:spcBef>
              <a:buNone/>
            </a:pPr>
            <a:r>
              <a:rPr lang="ru" sz="2000" b="1" dirty="0">
                <a:solidFill>
                  <a:schemeClr val="dk2"/>
                </a:solidFill>
                <a:latin typeface="Times New Roman"/>
                <a:ea typeface="Times New Roman"/>
                <a:cs typeface="Times New Roman"/>
                <a:sym typeface="Times New Roman"/>
              </a:rPr>
              <a:t>  </a:t>
            </a:r>
            <a:r>
              <a:rPr lang="ru" sz="2000" b="1" dirty="0">
                <a:solidFill>
                  <a:srgbClr val="0000FF"/>
                </a:solidFill>
                <a:latin typeface="Times New Roman"/>
                <a:ea typeface="Times New Roman"/>
                <a:cs typeface="Times New Roman"/>
                <a:sym typeface="Times New Roman"/>
              </a:rPr>
              <a:t>2.  Яблочный Спас</a:t>
            </a:r>
          </a:p>
          <a:p>
            <a:pPr lvl="0" rtl="0">
              <a:spcBef>
                <a:spcPts val="0"/>
              </a:spcBef>
              <a:buNone/>
            </a:pPr>
            <a:r>
              <a:rPr lang="ru" sz="2000" b="1" dirty="0">
                <a:solidFill>
                  <a:srgbClr val="0000FF"/>
                </a:solidFill>
                <a:latin typeface="Times New Roman"/>
                <a:ea typeface="Times New Roman"/>
                <a:cs typeface="Times New Roman"/>
                <a:sym typeface="Times New Roman"/>
              </a:rPr>
              <a:t>  3.  Ореховый Спас</a:t>
            </a:r>
          </a:p>
        </p:txBody>
      </p:sp>
      <p:sp>
        <p:nvSpPr>
          <p:cNvPr id="136" name="Shape 136"/>
          <p:cNvSpPr txBox="1"/>
          <p:nvPr/>
        </p:nvSpPr>
        <p:spPr>
          <a:xfrm>
            <a:off x="5715008" y="2357436"/>
            <a:ext cx="3286148" cy="2529600"/>
          </a:xfrm>
          <a:prstGeom prst="rect">
            <a:avLst/>
          </a:prstGeom>
          <a:noFill/>
          <a:ln>
            <a:noFill/>
          </a:ln>
        </p:spPr>
        <p:txBody>
          <a:bodyPr lIns="91425" tIns="91425" rIns="91425" bIns="91425" anchor="t" anchorCtr="0">
            <a:noAutofit/>
          </a:bodyPr>
          <a:lstStyle/>
          <a:p>
            <a:pPr lvl="0" algn="ctr">
              <a:spcBef>
                <a:spcPts val="0"/>
              </a:spcBef>
              <a:buNone/>
            </a:pPr>
            <a:r>
              <a:rPr lang="ru" sz="1600" b="1" dirty="0">
                <a:solidFill>
                  <a:srgbClr val="0000FF"/>
                </a:solidFill>
                <a:latin typeface="Times New Roman"/>
                <a:ea typeface="Times New Roman"/>
                <a:cs typeface="Times New Roman"/>
                <a:sym typeface="Times New Roman"/>
              </a:rPr>
              <a:t>Спас – сокращенная форма</a:t>
            </a:r>
          </a:p>
          <a:p>
            <a:pPr lvl="0" algn="ctr">
              <a:spcBef>
                <a:spcPts val="0"/>
              </a:spcBef>
              <a:buNone/>
            </a:pPr>
            <a:r>
              <a:rPr lang="ru" sz="1600" b="1" dirty="0">
                <a:solidFill>
                  <a:srgbClr val="0000FF"/>
                </a:solidFill>
                <a:latin typeface="Times New Roman"/>
                <a:ea typeface="Times New Roman"/>
                <a:cs typeface="Times New Roman"/>
                <a:sym typeface="Times New Roman"/>
              </a:rPr>
              <a:t> от слова Спаситель – </a:t>
            </a:r>
          </a:p>
          <a:p>
            <a:pPr lvl="0" algn="ctr">
              <a:spcBef>
                <a:spcPts val="0"/>
              </a:spcBef>
              <a:buNone/>
            </a:pPr>
            <a:r>
              <a:rPr lang="ru" sz="1600" b="1" dirty="0">
                <a:solidFill>
                  <a:srgbClr val="0000FF"/>
                </a:solidFill>
                <a:latin typeface="Times New Roman"/>
                <a:ea typeface="Times New Roman"/>
                <a:cs typeface="Times New Roman"/>
                <a:sym typeface="Times New Roman"/>
              </a:rPr>
              <a:t>Иисус Христос.</a:t>
            </a:r>
          </a:p>
          <a:p>
            <a:pPr lvl="0" algn="ctr">
              <a:spcBef>
                <a:spcPts val="0"/>
              </a:spcBef>
              <a:buNone/>
            </a:pPr>
            <a:r>
              <a:rPr lang="ru" sz="1600" b="1" dirty="0">
                <a:solidFill>
                  <a:srgbClr val="0000FF"/>
                </a:solidFill>
                <a:latin typeface="Times New Roman"/>
                <a:ea typeface="Times New Roman"/>
                <a:cs typeface="Times New Roman"/>
                <a:sym typeface="Times New Roman"/>
              </a:rPr>
              <a:t> Словом Спас народ называет три летних праздника, посвящённых Иисусу Христу: Медовый Спас, </a:t>
            </a:r>
          </a:p>
          <a:p>
            <a:pPr lvl="0" algn="ctr">
              <a:spcBef>
                <a:spcPts val="0"/>
              </a:spcBef>
              <a:buNone/>
            </a:pPr>
            <a:r>
              <a:rPr lang="ru" sz="1600" b="1" dirty="0">
                <a:solidFill>
                  <a:srgbClr val="0000FF"/>
                </a:solidFill>
                <a:latin typeface="Times New Roman"/>
                <a:ea typeface="Times New Roman"/>
                <a:cs typeface="Times New Roman"/>
                <a:sym typeface="Times New Roman"/>
              </a:rPr>
              <a:t>Яблочный Спас </a:t>
            </a:r>
          </a:p>
          <a:p>
            <a:pPr lvl="0" algn="ctr">
              <a:spcBef>
                <a:spcPts val="0"/>
              </a:spcBef>
              <a:buNone/>
            </a:pPr>
            <a:r>
              <a:rPr lang="ru" sz="1600" b="1" dirty="0">
                <a:solidFill>
                  <a:srgbClr val="0000FF"/>
                </a:solidFill>
                <a:latin typeface="Times New Roman"/>
                <a:ea typeface="Times New Roman"/>
                <a:cs typeface="Times New Roman"/>
                <a:sym typeface="Times New Roman"/>
              </a:rPr>
              <a:t>и Третий Спас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026" name="Picture 2" descr="https://st03.kakprosto.ru/images/article/2018/2/12/290481_5a818008445bb5a818008445f6.jpeg"/>
          <p:cNvPicPr>
            <a:picLocks noChangeAspect="1" noChangeArrowheads="1"/>
          </p:cNvPicPr>
          <p:nvPr/>
        </p:nvPicPr>
        <p:blipFill>
          <a:blip r:embed="rId4"/>
          <a:srcRect/>
          <a:stretch>
            <a:fillRect/>
          </a:stretch>
        </p:blipFill>
        <p:spPr bwMode="auto">
          <a:xfrm>
            <a:off x="214282" y="714362"/>
            <a:ext cx="5286412" cy="4214824"/>
          </a:xfrm>
          <a:prstGeom prst="rect">
            <a:avLst/>
          </a:prstGeom>
          <a:noFill/>
        </p:spPr>
      </p:pic>
      <p:sp>
        <p:nvSpPr>
          <p:cNvPr id="3" name="Прямоугольник 2"/>
          <p:cNvSpPr/>
          <p:nvPr/>
        </p:nvSpPr>
        <p:spPr>
          <a:xfrm>
            <a:off x="0" y="0"/>
            <a:ext cx="9144000" cy="548099"/>
          </a:xfrm>
          <a:prstGeom prst="rect">
            <a:avLst/>
          </a:prstGeom>
        </p:spPr>
        <p:txBody>
          <a:bodyPr wrap="square">
            <a:spAutoFit/>
          </a:bodyPr>
          <a:lstStyle/>
          <a:p>
            <a:pPr lvl="0" algn="ctr">
              <a:lnSpc>
                <a:spcPct val="115000"/>
              </a:lnSpc>
              <a:spcAft>
                <a:spcPts val="1600"/>
              </a:spcAft>
            </a:pPr>
            <a:r>
              <a:rPr lang="ru" sz="2800" b="1" dirty="0">
                <a:solidFill>
                  <a:srgbClr val="0000FF"/>
                </a:solidFill>
                <a:latin typeface="Times New Roman"/>
                <a:ea typeface="Times New Roman"/>
                <a:cs typeface="Times New Roman"/>
                <a:sym typeface="Times New Roman"/>
              </a:rPr>
              <a:t>Медовый Спас  (14 августа)</a:t>
            </a:r>
          </a:p>
        </p:txBody>
      </p:sp>
      <p:sp>
        <p:nvSpPr>
          <p:cNvPr id="4" name="Прямоугольник 3"/>
          <p:cNvSpPr/>
          <p:nvPr/>
        </p:nvSpPr>
        <p:spPr>
          <a:xfrm>
            <a:off x="5715008" y="1285866"/>
            <a:ext cx="3428992" cy="2308324"/>
          </a:xfrm>
          <a:prstGeom prst="rect">
            <a:avLst/>
          </a:prstGeom>
        </p:spPr>
        <p:txBody>
          <a:bodyPr wrap="square">
            <a:spAutoFit/>
          </a:bodyPr>
          <a:lstStyle/>
          <a:p>
            <a:pPr algn="ctr"/>
            <a:r>
              <a:rPr lang="ru-RU" sz="1600" b="1" dirty="0">
                <a:solidFill>
                  <a:srgbClr val="0000FF"/>
                </a:solidFill>
                <a:latin typeface="Times New Roman"/>
                <a:ea typeface="Times New Roman"/>
                <a:cs typeface="Times New Roman"/>
                <a:sym typeface="Times New Roman"/>
              </a:rPr>
              <a:t>Наши предки считали, что после этого дня пчелы начинают приносить «неправильный» мед, а потому спешили собрать последние подарки маленьких тружениц. Этот мед считался особенно целебным, а употребляли его в пищу исключительно после освящения в церкви.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6866" name="Picture 2" descr="https://www.stihi.ru/pics/2019/08/19/5688.jpg"/>
          <p:cNvPicPr>
            <a:picLocks noChangeAspect="1" noChangeArrowheads="1"/>
          </p:cNvPicPr>
          <p:nvPr/>
        </p:nvPicPr>
        <p:blipFill>
          <a:blip r:embed="rId4"/>
          <a:srcRect/>
          <a:stretch>
            <a:fillRect/>
          </a:stretch>
        </p:blipFill>
        <p:spPr bwMode="auto">
          <a:xfrm>
            <a:off x="214282" y="785800"/>
            <a:ext cx="5377026" cy="4000528"/>
          </a:xfrm>
          <a:prstGeom prst="rect">
            <a:avLst/>
          </a:prstGeom>
          <a:noFill/>
        </p:spPr>
      </p:pic>
      <p:sp>
        <p:nvSpPr>
          <p:cNvPr id="3" name="Прямоугольник 2"/>
          <p:cNvSpPr/>
          <p:nvPr/>
        </p:nvSpPr>
        <p:spPr>
          <a:xfrm>
            <a:off x="0" y="0"/>
            <a:ext cx="9144000" cy="587853"/>
          </a:xfrm>
          <a:prstGeom prst="rect">
            <a:avLst/>
          </a:prstGeom>
        </p:spPr>
        <p:txBody>
          <a:bodyPr wrap="square">
            <a:spAutoFit/>
          </a:bodyPr>
          <a:lstStyle/>
          <a:p>
            <a:pPr algn="ctr">
              <a:lnSpc>
                <a:spcPct val="115000"/>
              </a:lnSpc>
              <a:spcAft>
                <a:spcPts val="1600"/>
              </a:spcAft>
            </a:pPr>
            <a:r>
              <a:rPr lang="ru-RU" sz="2800" b="1" dirty="0">
                <a:solidFill>
                  <a:srgbClr val="0000FF"/>
                </a:solidFill>
                <a:latin typeface="Times New Roman"/>
                <a:ea typeface="Times New Roman"/>
                <a:cs typeface="Times New Roman"/>
                <a:sym typeface="Lato"/>
              </a:rPr>
              <a:t>Яблочный Спас (19 августа)</a:t>
            </a:r>
            <a:endParaRPr lang="ru-RU" sz="2800" b="1" dirty="0">
              <a:solidFill>
                <a:srgbClr val="0000FF"/>
              </a:solidFill>
              <a:latin typeface="Times New Roman"/>
              <a:ea typeface="Times New Roman"/>
              <a:cs typeface="Times New Roman"/>
              <a:sym typeface="Times New Roman"/>
            </a:endParaRPr>
          </a:p>
        </p:txBody>
      </p:sp>
      <p:sp>
        <p:nvSpPr>
          <p:cNvPr id="4" name="Прямоугольник 3"/>
          <p:cNvSpPr/>
          <p:nvPr/>
        </p:nvSpPr>
        <p:spPr>
          <a:xfrm>
            <a:off x="5643570" y="1643056"/>
            <a:ext cx="3357586" cy="2554545"/>
          </a:xfrm>
          <a:prstGeom prst="rect">
            <a:avLst/>
          </a:prstGeom>
        </p:spPr>
        <p:txBody>
          <a:bodyPr wrap="square">
            <a:spAutoFit/>
          </a:bodyPr>
          <a:lstStyle/>
          <a:p>
            <a:pPr lvl="0" algn="ctr">
              <a:defRPr/>
            </a:pPr>
            <a:r>
              <a:rPr lang="ru-RU" sz="1600" b="1" dirty="0">
                <a:solidFill>
                  <a:srgbClr val="0000FF"/>
                </a:solidFill>
                <a:latin typeface="Times New Roman"/>
                <a:ea typeface="Times New Roman"/>
                <a:cs typeface="Times New Roman"/>
                <a:sym typeface="Lato"/>
              </a:rPr>
              <a:t>В этот день в церкви </a:t>
            </a:r>
          </a:p>
          <a:p>
            <a:pPr lvl="0" algn="ctr">
              <a:defRPr/>
            </a:pPr>
            <a:r>
              <a:rPr lang="ru-RU" sz="1600" b="1" dirty="0">
                <a:solidFill>
                  <a:srgbClr val="0000FF"/>
                </a:solidFill>
                <a:latin typeface="Times New Roman"/>
                <a:ea typeface="Times New Roman"/>
                <a:cs typeface="Times New Roman"/>
                <a:sym typeface="Lato"/>
              </a:rPr>
              <a:t>освящали плоды и фрукты нового урожая,</a:t>
            </a:r>
          </a:p>
          <a:p>
            <a:pPr lvl="0" algn="ctr">
              <a:defRPr/>
            </a:pPr>
            <a:r>
              <a:rPr lang="ru-RU" sz="1600" b="1" dirty="0">
                <a:solidFill>
                  <a:srgbClr val="0000FF"/>
                </a:solidFill>
                <a:latin typeface="Times New Roman"/>
                <a:ea typeface="Times New Roman"/>
                <a:cs typeface="Times New Roman"/>
                <a:sym typeface="Lato"/>
              </a:rPr>
              <a:t> запекали яблоки, пекли пироги, блины с яблоками.</a:t>
            </a:r>
          </a:p>
          <a:p>
            <a:pPr lvl="0" algn="ctr">
              <a:defRPr/>
            </a:pPr>
            <a:r>
              <a:rPr lang="ru-RU" sz="1600" b="1" dirty="0">
                <a:solidFill>
                  <a:srgbClr val="0000FF"/>
                </a:solidFill>
                <a:latin typeface="Times New Roman"/>
                <a:ea typeface="Times New Roman"/>
                <a:cs typeface="Times New Roman"/>
                <a:sym typeface="Lato"/>
              </a:rPr>
              <a:t> В этот день провожали </a:t>
            </a:r>
          </a:p>
          <a:p>
            <a:pPr lvl="0" algn="ctr">
              <a:defRPr/>
            </a:pPr>
            <a:r>
              <a:rPr lang="ru-RU" sz="1600" b="1" dirty="0">
                <a:solidFill>
                  <a:srgbClr val="0000FF"/>
                </a:solidFill>
                <a:latin typeface="Times New Roman"/>
                <a:ea typeface="Times New Roman"/>
                <a:cs typeface="Times New Roman"/>
                <a:sym typeface="Lato"/>
              </a:rPr>
              <a:t>закат солнца </a:t>
            </a:r>
          </a:p>
          <a:p>
            <a:pPr lvl="0" algn="ctr">
              <a:defRPr/>
            </a:pPr>
            <a:r>
              <a:rPr lang="ru-RU" sz="1600" b="1" dirty="0">
                <a:solidFill>
                  <a:srgbClr val="0000FF"/>
                </a:solidFill>
                <a:latin typeface="Times New Roman"/>
                <a:ea typeface="Times New Roman"/>
                <a:cs typeface="Times New Roman"/>
                <a:sym typeface="Lato"/>
              </a:rPr>
              <a:t>в поле с песнями.</a:t>
            </a:r>
            <a:endParaRPr lang="ru-RU" sz="1600" b="1" dirty="0">
              <a:solidFill>
                <a:srgbClr val="0000FF"/>
              </a:solidFill>
              <a:latin typeface="Times New Roman"/>
              <a:ea typeface="Times New Roman"/>
              <a:cs typeface="Times New Roman"/>
              <a:sym typeface="Times New Roman"/>
            </a:endParaRPr>
          </a:p>
          <a:p>
            <a:pPr algn="ctr"/>
            <a:endParaRPr lang="ru-RU" sz="1600" b="1" dirty="0">
              <a:solidFill>
                <a:srgbClr val="0000FF"/>
              </a:solidFill>
              <a:latin typeface="Times New Roman"/>
              <a:ea typeface="Times New Roman"/>
              <a:cs typeface="Times New Roman"/>
              <a:sym typeface="Times New Roman"/>
            </a:endParaRPr>
          </a:p>
          <a:p>
            <a:pPr algn="ctr"/>
            <a:endParaRPr lang="ru-RU" sz="1600" b="1" dirty="0">
              <a:solidFill>
                <a:srgbClr val="0000FF"/>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8914" name="Picture 2" descr="https://kp.crimea.ua/wp-content/uploads/2019/08/6bc7cf4e596aef3cb3412d1a55a9b3be.jpg"/>
          <p:cNvPicPr>
            <a:picLocks noChangeAspect="1" noChangeArrowheads="1"/>
          </p:cNvPicPr>
          <p:nvPr/>
        </p:nvPicPr>
        <p:blipFill>
          <a:blip r:embed="rId4"/>
          <a:srcRect/>
          <a:stretch>
            <a:fillRect/>
          </a:stretch>
        </p:blipFill>
        <p:spPr bwMode="auto">
          <a:xfrm>
            <a:off x="285719" y="714362"/>
            <a:ext cx="5238787" cy="3929090"/>
          </a:xfrm>
          <a:prstGeom prst="rect">
            <a:avLst/>
          </a:prstGeom>
          <a:noFill/>
        </p:spPr>
      </p:pic>
      <p:sp>
        <p:nvSpPr>
          <p:cNvPr id="3" name="Прямоугольник 2"/>
          <p:cNvSpPr/>
          <p:nvPr/>
        </p:nvSpPr>
        <p:spPr>
          <a:xfrm>
            <a:off x="0" y="0"/>
            <a:ext cx="9144000" cy="587853"/>
          </a:xfrm>
          <a:prstGeom prst="rect">
            <a:avLst/>
          </a:prstGeom>
        </p:spPr>
        <p:txBody>
          <a:bodyPr wrap="square">
            <a:spAutoFit/>
          </a:bodyPr>
          <a:lstStyle/>
          <a:p>
            <a:pPr algn="ctr">
              <a:lnSpc>
                <a:spcPct val="115000"/>
              </a:lnSpc>
              <a:spcAft>
                <a:spcPts val="1600"/>
              </a:spcAft>
            </a:pPr>
            <a:r>
              <a:rPr lang="ru" sz="2800" b="1" dirty="0">
                <a:solidFill>
                  <a:srgbClr val="0000FF"/>
                </a:solidFill>
                <a:latin typeface="Times New Roman"/>
                <a:ea typeface="Times New Roman"/>
                <a:cs typeface="Times New Roman"/>
                <a:sym typeface="Lato"/>
              </a:rPr>
              <a:t>Ореховый Спас (29 августа)</a:t>
            </a:r>
            <a:endParaRPr lang="ru-RU" sz="2800" b="1" dirty="0">
              <a:solidFill>
                <a:srgbClr val="0000FF"/>
              </a:solidFill>
              <a:latin typeface="Times New Roman"/>
              <a:ea typeface="Times New Roman"/>
              <a:cs typeface="Times New Roman"/>
              <a:sym typeface="Lato"/>
            </a:endParaRPr>
          </a:p>
        </p:txBody>
      </p:sp>
      <p:sp>
        <p:nvSpPr>
          <p:cNvPr id="4" name="Прямоугольник 3"/>
          <p:cNvSpPr/>
          <p:nvPr/>
        </p:nvSpPr>
        <p:spPr>
          <a:xfrm>
            <a:off x="5572132" y="1857370"/>
            <a:ext cx="3428992" cy="1077218"/>
          </a:xfrm>
          <a:prstGeom prst="rect">
            <a:avLst/>
          </a:prstGeom>
        </p:spPr>
        <p:txBody>
          <a:bodyPr wrap="square">
            <a:spAutoFit/>
          </a:bodyPr>
          <a:lstStyle/>
          <a:p>
            <a:pPr algn="ctr">
              <a:defRPr/>
            </a:pPr>
            <a:r>
              <a:rPr lang="ru" sz="1600" b="1" dirty="0">
                <a:solidFill>
                  <a:srgbClr val="0000FF"/>
                </a:solidFill>
                <a:latin typeface="Times New Roman"/>
                <a:ea typeface="Times New Roman"/>
                <a:cs typeface="Times New Roman"/>
                <a:sym typeface="Lato"/>
              </a:rPr>
              <a:t>С третьего Спаса </a:t>
            </a:r>
          </a:p>
          <a:p>
            <a:pPr algn="ctr">
              <a:defRPr/>
            </a:pPr>
            <a:r>
              <a:rPr lang="ru" sz="1600" b="1" dirty="0">
                <a:solidFill>
                  <a:srgbClr val="0000FF"/>
                </a:solidFill>
                <a:latin typeface="Times New Roman"/>
                <a:ea typeface="Times New Roman"/>
                <a:cs typeface="Times New Roman"/>
                <a:sym typeface="Lato"/>
              </a:rPr>
              <a:t>начиналась </a:t>
            </a:r>
          </a:p>
          <a:p>
            <a:pPr algn="ctr">
              <a:defRPr/>
            </a:pPr>
            <a:r>
              <a:rPr lang="ru" sz="1600" b="1" dirty="0">
                <a:solidFill>
                  <a:srgbClr val="0000FF"/>
                </a:solidFill>
                <a:latin typeface="Times New Roman"/>
                <a:ea typeface="Times New Roman"/>
                <a:cs typeface="Times New Roman"/>
                <a:sym typeface="Lato"/>
              </a:rPr>
              <a:t> заготовка лесных орехов.</a:t>
            </a:r>
          </a:p>
          <a:p>
            <a:pPr algn="ctr">
              <a:defRPr/>
            </a:pPr>
            <a:endParaRPr lang="ru-RU" sz="1600" b="1" dirty="0">
              <a:solidFill>
                <a:srgbClr val="0000FF"/>
              </a:solidFill>
              <a:latin typeface="Times New Roman"/>
              <a:ea typeface="Times New Roman"/>
              <a:cs typeface="Times New Roman"/>
              <a:sym typeface="Lato"/>
            </a:endParaRPr>
          </a:p>
        </p:txBody>
      </p:sp>
    </p:spTree>
  </p:cSld>
  <p:clrMapOvr>
    <a:masterClrMapping/>
  </p:clrMapOvr>
</p:sld>
</file>

<file path=ppt/theme/theme1.xml><?xml version="1.0" encoding="utf-8"?>
<a:theme xmlns:a="http://schemas.openxmlformats.org/drawingml/2006/main" name="swiss-2">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TotalTime>
  <Words>1273</Words>
  <Application>Microsoft Office PowerPoint</Application>
  <PresentationFormat>Экран (16:9)</PresentationFormat>
  <Paragraphs>42</Paragraphs>
  <Slides>9</Slides>
  <Notes>8</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Raleway</vt:lpstr>
      <vt:lpstr>Times New Roman</vt:lpstr>
      <vt:lpstr>Lato</vt:lpstr>
      <vt:lpstr>swiss-2</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Admin</cp:lastModifiedBy>
  <cp:revision>19</cp:revision>
  <cp:lastPrinted>2016-10-06T19:44:38Z</cp:lastPrinted>
  <dcterms:modified xsi:type="dcterms:W3CDTF">2022-02-17T17:01:52Z</dcterms:modified>
</cp:coreProperties>
</file>