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67" r:id="rId3"/>
    <p:sldId id="278" r:id="rId4"/>
    <p:sldId id="301" r:id="rId5"/>
    <p:sldId id="277" r:id="rId6"/>
    <p:sldId id="337" r:id="rId7"/>
    <p:sldId id="297" r:id="rId8"/>
    <p:sldId id="298" r:id="rId9"/>
    <p:sldId id="299" r:id="rId10"/>
    <p:sldId id="269" r:id="rId11"/>
    <p:sldId id="294" r:id="rId12"/>
    <p:sldId id="295" r:id="rId13"/>
    <p:sldId id="296" r:id="rId14"/>
    <p:sldId id="312" r:id="rId15"/>
    <p:sldId id="313" r:id="rId16"/>
    <p:sldId id="314" r:id="rId17"/>
    <p:sldId id="315" r:id="rId18"/>
    <p:sldId id="338" r:id="rId19"/>
    <p:sldId id="270" r:id="rId20"/>
    <p:sldId id="289" r:id="rId21"/>
    <p:sldId id="316" r:id="rId22"/>
    <p:sldId id="317" r:id="rId23"/>
    <p:sldId id="318" r:id="rId24"/>
    <p:sldId id="271" r:id="rId25"/>
    <p:sldId id="310" r:id="rId26"/>
    <p:sldId id="311" r:id="rId27"/>
    <p:sldId id="272" r:id="rId28"/>
    <p:sldId id="282" r:id="rId29"/>
    <p:sldId id="281" r:id="rId30"/>
    <p:sldId id="283" r:id="rId31"/>
    <p:sldId id="284" r:id="rId32"/>
    <p:sldId id="287" r:id="rId33"/>
    <p:sldId id="285" r:id="rId34"/>
    <p:sldId id="286" r:id="rId35"/>
    <p:sldId id="288" r:id="rId36"/>
    <p:sldId id="273" r:id="rId37"/>
    <p:sldId id="330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1" r:id="rId46"/>
    <p:sldId id="332" r:id="rId47"/>
    <p:sldId id="333" r:id="rId48"/>
    <p:sldId id="334" r:id="rId49"/>
    <p:sldId id="335" r:id="rId50"/>
    <p:sldId id="336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9" r:id="rId59"/>
    <p:sldId id="274" r:id="rId60"/>
    <p:sldId id="292" r:id="rId61"/>
    <p:sldId id="320" r:id="rId62"/>
    <p:sldId id="275" r:id="rId63"/>
    <p:sldId id="302" r:id="rId64"/>
    <p:sldId id="276" r:id="rId65"/>
    <p:sldId id="322" r:id="rId66"/>
    <p:sldId id="279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99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4629" autoAdjust="0"/>
    <p:restoredTop sz="94660"/>
  </p:normalViewPr>
  <p:slideViewPr>
    <p:cSldViewPr snapToGrid="0">
      <p:cViewPr>
        <p:scale>
          <a:sx n="50" d="100"/>
          <a:sy n="50" d="100"/>
        </p:scale>
        <p:origin x="-804" y="-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D24D7-5BBD-4A3C-9E93-D0F15F405468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D78FE-D319-42A8-8513-357E43117C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88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2C1C-CC37-4D70-A67A-BF1BF2349599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66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7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54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13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64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7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19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60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21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7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62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4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0FD5-022F-4EF3-B9BD-A60259FABE7E}" type="datetimeFigureOut">
              <a:rPr lang="ru-RU" smtClean="0"/>
              <a:pPr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B5FB1-6511-4521-ACA8-CCD700981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&#1041;&#1077;&#1085;&#1077;&#1092;&#1080;&#1089;\&#1047;&#1072;&#1089;&#1090;&#1072;&#1074;&#1082;&#1072;%20&#1057;&#1077;&#1082;&#1088;&#1077;&#1090;%20&#1053;&#1072;%20&#1052;&#1080;&#1083;&#1083;&#1080;&#1086;&#1085;%20&#1053;&#1090;&#1074;%202016%20&#1053;%20&#104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27.xml"/><Relationship Id="rId7" Type="http://schemas.openxmlformats.org/officeDocument/2006/relationships/slide" Target="slide19.xml"/><Relationship Id="rId12" Type="http://schemas.openxmlformats.org/officeDocument/2006/relationships/slide" Target="slide6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36.xml"/><Relationship Id="rId5" Type="http://schemas.openxmlformats.org/officeDocument/2006/relationships/slide" Target="slide59.xml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slide" Target="slide6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&#1041;&#1077;&#1085;&#1077;&#1092;&#1080;&#1089;\&#1052;&#1086;&#1076;&#1077;&#1083;&#1100;&#1085;&#1086;&#1077;%20&#1072;&#1075;&#1077;&#1085;&#1090;&#1089;&#1090;&#1074;&#1086;.mp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&#1041;&#1077;&#1085;&#1077;&#1092;&#1080;&#1089;\&#1054;&#1076;&#1080;&#1085;&#1086;&#1082;&#1080;&#1081;%20&#1082;&#1086;&#1088;&#1072;&#1073;&#1083;&#1080;&#1082;.mp4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&#1041;&#1077;&#1085;&#1077;&#1092;&#1080;&#1089;\&#1052;&#1091;&#1079;&#1072;1.mp4" TargetMode="External"/><Relationship Id="rId4" Type="http://schemas.openxmlformats.org/officeDocument/2006/relationships/slide" Target="slid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&#1041;&#1077;&#1085;&#1077;&#1092;&#1080;&#1089;\&#1047;&#1072;&#1089;&#1090;&#1072;&#1074;&#1082;&#1072;%20&#1057;&#1077;&#1082;&#1088;&#1077;&#1090;%20&#1053;&#1072;%20&#1052;&#1080;&#1083;&#1083;&#1080;&#1086;&#1085;%20&#1053;&#1090;&#1074;%202016%20&#1053;%20&#1042;.mp3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8383" y="142009"/>
            <a:ext cx="1021541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Обыкновенная история</a:t>
            </a:r>
            <a:endParaRPr lang="ru-RU" sz="138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4" name="Заставка Секрет На Миллион Нтв 2016 Н 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487150" y="6153150"/>
            <a:ext cx="419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0396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7" y="7620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6350" y="1657350"/>
            <a:ext cx="94678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НЛО</a:t>
            </a:r>
            <a:endParaRPr lang="ru-RU" sz="199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490" y="-23089"/>
            <a:ext cx="9191296" cy="688449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498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265" y="4905611"/>
            <a:ext cx="6493806" cy="19523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027" y="409903"/>
            <a:ext cx="4303986" cy="6166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006936" y="-629307"/>
            <a:ext cx="4572000" cy="66504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94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5" y="107283"/>
            <a:ext cx="5092263" cy="675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985" y="337420"/>
            <a:ext cx="4442220" cy="629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78" y="0"/>
            <a:ext cx="483378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084" y="0"/>
            <a:ext cx="4934606" cy="68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453" y="-297"/>
            <a:ext cx="966909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9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72" y="0"/>
            <a:ext cx="9662961" cy="68580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791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5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0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86050" y="57978"/>
            <a:ext cx="6875736" cy="680002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Пятно 1 3">
            <a:hlinkClick r:id="rId3" action="ppaction://hlinksldjump"/>
          </p:cNvPr>
          <p:cNvSpPr/>
          <p:nvPr/>
        </p:nvSpPr>
        <p:spPr>
          <a:xfrm>
            <a:off x="11563350" y="6381750"/>
            <a:ext cx="628650" cy="476250"/>
          </a:xfrm>
          <a:prstGeom prst="irregularSeal1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8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7" y="7620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550" y="1638300"/>
            <a:ext cx="10077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Дерзкая</a:t>
            </a:r>
            <a:endParaRPr lang="ru-RU" sz="16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307731" y="281354"/>
            <a:ext cx="3622431" cy="1667367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i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25 лет</a:t>
            </a:r>
            <a:endParaRPr lang="ru-RU" sz="6000" b="1" i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4308231" y="281354"/>
            <a:ext cx="3622431" cy="1652377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Индийское кино</a:t>
            </a:r>
            <a:endParaRPr lang="ru-RU" sz="5400" b="1" i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>
          <a:xfrm>
            <a:off x="8308731" y="281354"/>
            <a:ext cx="3622431" cy="1652377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Муза</a:t>
            </a:r>
            <a:endParaRPr lang="ru-RU" sz="6000" b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8318441" y="2189810"/>
            <a:ext cx="3622431" cy="1631563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Учитель литературы</a:t>
            </a:r>
            <a:endParaRPr lang="ru-RU" sz="5400" b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266789" y="4166505"/>
            <a:ext cx="3622431" cy="1524611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Дерзкая</a:t>
            </a:r>
            <a:endParaRPr lang="ru-RU" sz="6000" b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8336027" y="4139210"/>
            <a:ext cx="3622431" cy="1497315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НЛО</a:t>
            </a:r>
            <a:endParaRPr lang="ru-RU" sz="6000" b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sp>
        <p:nvSpPr>
          <p:cNvPr id="11" name="Прямоугольник 10">
            <a:hlinkClick r:id="rId9" action="ppaction://hlinksldjump"/>
          </p:cNvPr>
          <p:cNvSpPr/>
          <p:nvPr/>
        </p:nvSpPr>
        <p:spPr>
          <a:xfrm>
            <a:off x="4290645" y="2217106"/>
            <a:ext cx="3622431" cy="1631563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Два  </a:t>
            </a:r>
          </a:p>
          <a:p>
            <a:pPr algn="ctr"/>
            <a:r>
              <a:rPr lang="ru-RU" sz="6000" b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крыла</a:t>
            </a:r>
            <a:endParaRPr lang="ru-RU" sz="6000" b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sp>
        <p:nvSpPr>
          <p:cNvPr id="12" name="Прямоугольник 11">
            <a:hlinkClick r:id="rId10" action="ppaction://hlinksldjump"/>
          </p:cNvPr>
          <p:cNvSpPr/>
          <p:nvPr/>
        </p:nvSpPr>
        <p:spPr>
          <a:xfrm>
            <a:off x="4290644" y="4111915"/>
            <a:ext cx="3622431" cy="1538258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Одинокий кораблик</a:t>
            </a:r>
            <a:endParaRPr lang="ru-RU" sz="5400" b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256551" y="2205689"/>
            <a:ext cx="3622431" cy="1652377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Модельное агентство</a:t>
            </a:r>
            <a:endParaRPr lang="ru-RU" sz="6000" b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2952750" y="5924549"/>
            <a:ext cx="6057900" cy="697173"/>
          </a:xfrm>
          <a:prstGeom prst="rect">
            <a:avLst/>
          </a:prstGeom>
          <a:solidFill>
            <a:srgbClr val="996600"/>
          </a:solidFill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latin typeface="Monotype Corsiva" pitchFamily="66" charset="0"/>
              </a:rPr>
              <a:t>Секретный  вопрос</a:t>
            </a:r>
            <a:endParaRPr lang="ru-RU" sz="5400" b="1" dirty="0">
              <a:ln>
                <a:solidFill>
                  <a:sysClr val="windowText" lastClr="000000"/>
                </a:solidFill>
              </a:ln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9476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 flipV="1">
            <a:off x="-653329" y="1154542"/>
            <a:ext cx="6263603" cy="447740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Admin\Downloads\Черных автограф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100" y="611403"/>
            <a:ext cx="7734300" cy="5205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674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84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09643" y="857252"/>
            <a:ext cx="6858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129" y="-297"/>
            <a:ext cx="642574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55" y="0"/>
            <a:ext cx="5044966" cy="6835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086" y="50697"/>
            <a:ext cx="4612466" cy="6807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ятно 1 3">
            <a:hlinkClick r:id="rId4" action="ppaction://hlinksldjump"/>
          </p:cNvPr>
          <p:cNvSpPr/>
          <p:nvPr/>
        </p:nvSpPr>
        <p:spPr>
          <a:xfrm>
            <a:off x="11563350" y="6381750"/>
            <a:ext cx="628650" cy="476250"/>
          </a:xfrm>
          <a:prstGeom prst="irregularSeal1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0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7" y="7620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850" y="1257300"/>
            <a:ext cx="107061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Учитель литературы</a:t>
            </a:r>
            <a:endParaRPr lang="ru-RU" sz="1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67056"/>
            <a:ext cx="8896350" cy="63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2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80" y="441433"/>
            <a:ext cx="4845463" cy="5754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3904" y="441433"/>
            <a:ext cx="4680996" cy="5833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371" y="2267770"/>
            <a:ext cx="3121061" cy="4196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ятно 1 5">
            <a:hlinkClick r:id="rId5" action="ppaction://hlinksldjump"/>
          </p:cNvPr>
          <p:cNvSpPr/>
          <p:nvPr/>
        </p:nvSpPr>
        <p:spPr>
          <a:xfrm>
            <a:off x="11563350" y="6381750"/>
            <a:ext cx="628650" cy="476250"/>
          </a:xfrm>
          <a:prstGeom prst="irregularSeal1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2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7" y="7620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428750"/>
            <a:ext cx="94678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25 лет</a:t>
            </a:r>
            <a:endParaRPr lang="ru-RU" sz="199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46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883" y="236483"/>
            <a:ext cx="5659820" cy="7173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9904" y="1545021"/>
            <a:ext cx="65111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Segoe Script" panose="030B0504020000000003" pitchFamily="66" charset="0"/>
              </a:rPr>
              <a:t>Когда мы были молодыми, </a:t>
            </a:r>
          </a:p>
          <a:p>
            <a:r>
              <a:rPr lang="ru-RU" sz="2800" dirty="0" smtClean="0">
                <a:latin typeface="Segoe Script" panose="030B0504020000000003" pitchFamily="66" charset="0"/>
              </a:rPr>
              <a:t>И чушь прекрасную несли,</a:t>
            </a:r>
          </a:p>
          <a:p>
            <a:r>
              <a:rPr lang="ru-RU" sz="2800" dirty="0" smtClean="0">
                <a:latin typeface="Segoe Script" panose="030B0504020000000003" pitchFamily="66" charset="0"/>
              </a:rPr>
              <a:t>Фонтаны били голубые, </a:t>
            </a:r>
          </a:p>
          <a:p>
            <a:r>
              <a:rPr lang="ru-RU" sz="2800" dirty="0" smtClean="0">
                <a:latin typeface="Segoe Script" panose="030B0504020000000003" pitchFamily="66" charset="0"/>
              </a:rPr>
              <a:t>И розы красные росли…</a:t>
            </a:r>
            <a:endParaRPr lang="ru-RU" sz="28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5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27" y="23072"/>
            <a:ext cx="10935886" cy="6834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490" y="23072"/>
            <a:ext cx="3720663" cy="69552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03" y="996640"/>
            <a:ext cx="4170005" cy="4887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374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7" y="7620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4450" y="1524000"/>
            <a:ext cx="946785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Индийское кино</a:t>
            </a:r>
            <a:endParaRPr lang="ru-RU" sz="115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65002"/>
            <a:ext cx="10141851" cy="6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29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40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28" y="0"/>
            <a:ext cx="10323786" cy="68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221" y="0"/>
            <a:ext cx="9144000" cy="6858000"/>
          </a:xfrm>
          <a:prstGeom prst="rect">
            <a:avLst/>
          </a:prstGeom>
        </p:spPr>
      </p:pic>
      <p:sp>
        <p:nvSpPr>
          <p:cNvPr id="3" name="Пятно 1 2">
            <a:hlinkClick r:id="rId3" action="ppaction://hlinksldjump"/>
          </p:cNvPr>
          <p:cNvSpPr/>
          <p:nvPr/>
        </p:nvSpPr>
        <p:spPr>
          <a:xfrm>
            <a:off x="11563350" y="6381750"/>
            <a:ext cx="628650" cy="476250"/>
          </a:xfrm>
          <a:prstGeom prst="irregularSeal1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09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7" y="7620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950" y="1276350"/>
            <a:ext cx="105346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Модельное агентство</a:t>
            </a:r>
            <a:endParaRPr lang="ru-RU" sz="1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одельное агентство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048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2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027" y="0"/>
            <a:ext cx="522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79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668" y="-1"/>
            <a:ext cx="5783320" cy="6744005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039" y="0"/>
            <a:ext cx="4840013" cy="6744004"/>
          </a:xfrm>
          <a:prstGeom prst="rect">
            <a:avLst/>
          </a:prstGeom>
        </p:spPr>
      </p:pic>
      <p:sp>
        <p:nvSpPr>
          <p:cNvPr id="4" name="Пятно 1 3">
            <a:hlinkClick r:id="rId3" action="ppaction://hlinksldjump"/>
          </p:cNvPr>
          <p:cNvSpPr/>
          <p:nvPr/>
        </p:nvSpPr>
        <p:spPr>
          <a:xfrm>
            <a:off x="11563350" y="6381750"/>
            <a:ext cx="628650" cy="476250"/>
          </a:xfrm>
          <a:prstGeom prst="irregularSeal1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1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58" y="0"/>
            <a:ext cx="473401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099" y="-594"/>
            <a:ext cx="491989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84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09643" y="857252"/>
            <a:ext cx="6858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1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021" y="0"/>
            <a:ext cx="8418785" cy="68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21" y="0"/>
            <a:ext cx="1027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35" y="0"/>
            <a:ext cx="496863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942" y="0"/>
            <a:ext cx="47554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856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129" y="-297"/>
            <a:ext cx="642574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543" y="0"/>
            <a:ext cx="781063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72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42" y="37411"/>
            <a:ext cx="9368658" cy="6820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92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40" y="0"/>
            <a:ext cx="9868579" cy="67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8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65" y="1"/>
            <a:ext cx="4543425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789" y="-9026"/>
            <a:ext cx="4549404" cy="68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12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7" y="7620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0" y="1143000"/>
            <a:ext cx="101917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Одинокий кораблик</a:t>
            </a:r>
            <a:endParaRPr lang="ru-RU" sz="13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34" y="-19334"/>
            <a:ext cx="4556234" cy="6877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675" y="-19334"/>
            <a:ext cx="6978869" cy="63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85" y="33961"/>
            <a:ext cx="8949559" cy="68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5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9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586" y="126124"/>
            <a:ext cx="11313852" cy="67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723" y="0"/>
            <a:ext cx="8734098" cy="6858000"/>
          </a:xfrm>
          <a:prstGeom prst="rect">
            <a:avLst/>
          </a:prstGeom>
        </p:spPr>
      </p:pic>
      <p:sp>
        <p:nvSpPr>
          <p:cNvPr id="3" name="Пятно 1 2">
            <a:hlinkClick r:id="rId3" action="ppaction://hlinksldjump"/>
          </p:cNvPr>
          <p:cNvSpPr/>
          <p:nvPr/>
        </p:nvSpPr>
        <p:spPr>
          <a:xfrm>
            <a:off x="11563350" y="6381750"/>
            <a:ext cx="628650" cy="476250"/>
          </a:xfrm>
          <a:prstGeom prst="irregularSeal1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54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7" y="7620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6350" y="1600200"/>
            <a:ext cx="94678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Муза</a:t>
            </a:r>
            <a:endParaRPr lang="ru-RU" sz="199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динокий кораблик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048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685" y="9635"/>
            <a:ext cx="912499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889" y="0"/>
            <a:ext cx="5136274" cy="68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за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ятно 1 3">
            <a:hlinkClick r:id="rId4" action="ppaction://hlinksldjump"/>
          </p:cNvPr>
          <p:cNvSpPr/>
          <p:nvPr/>
        </p:nvSpPr>
        <p:spPr>
          <a:xfrm>
            <a:off x="11563350" y="6381750"/>
            <a:ext cx="628650" cy="476250"/>
          </a:xfrm>
          <a:prstGeom prst="irregularSeal1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525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6350" y="857250"/>
            <a:ext cx="94678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Два  крыла</a:t>
            </a:r>
            <a:endParaRPr lang="ru-RU" sz="16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31" y="0"/>
            <a:ext cx="962229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ятно 1 3">
            <a:hlinkClick r:id="rId3" action="ppaction://hlinksldjump"/>
          </p:cNvPr>
          <p:cNvSpPr/>
          <p:nvPr/>
        </p:nvSpPr>
        <p:spPr>
          <a:xfrm>
            <a:off x="11563350" y="6381750"/>
            <a:ext cx="628650" cy="476250"/>
          </a:xfrm>
          <a:prstGeom prst="irregularSeal1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87" y="76200"/>
            <a:ext cx="11812763" cy="659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0" y="1352550"/>
            <a:ext cx="101536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Georgia" pitchFamily="18" charset="0"/>
              </a:rPr>
              <a:t>Секретный вопрос</a:t>
            </a:r>
            <a:endParaRPr lang="ru-RU" sz="1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4" name="Заставка Секрет На Миллион Нтв 2016 Н 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0858500" y="5543550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2834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azetaingush.ru/sites/default/files/a5a2fd1206f23207103eeecb5d61fd1d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098286" cy="600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20211937">
            <a:off x="84489" y="1540083"/>
            <a:ext cx="82744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Обыкновенная история</a:t>
            </a:r>
            <a:endParaRPr lang="ru-RU" sz="6600" b="1" dirty="0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458" y="2573906"/>
            <a:ext cx="3681492" cy="38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109147" y="26295"/>
            <a:ext cx="4508935" cy="67318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916684" y="1288079"/>
            <a:ext cx="5260386" cy="4208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79059" y="1255395"/>
            <a:ext cx="5843858" cy="42159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06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551570" y="277224"/>
            <a:ext cx="4269481" cy="6426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84466" y="1350401"/>
            <a:ext cx="5865108" cy="40517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04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889" y="299052"/>
            <a:ext cx="9521451" cy="6315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17" y="1844566"/>
            <a:ext cx="479271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Segoe Print" panose="02000600000000000000" pitchFamily="2" charset="0"/>
              </a:rPr>
              <a:t>Борис</a:t>
            </a:r>
          </a:p>
          <a:p>
            <a:pPr algn="ctr"/>
            <a:r>
              <a:rPr lang="ru-RU" sz="4800" dirty="0" smtClean="0">
                <a:latin typeface="Segoe Print" panose="02000600000000000000" pitchFamily="2" charset="0"/>
              </a:rPr>
              <a:t>Астафьев</a:t>
            </a:r>
            <a:endParaRPr lang="ru-RU" sz="4800" dirty="0">
              <a:latin typeface="Segoe Print" panose="02000600000000000000" pitchFamily="2" charset="0"/>
            </a:endParaRPr>
          </a:p>
        </p:txBody>
      </p:sp>
      <p:sp>
        <p:nvSpPr>
          <p:cNvPr id="4" name="Пятно 1 3">
            <a:hlinkClick r:id="rId3" action="ppaction://hlinksldjump"/>
          </p:cNvPr>
          <p:cNvSpPr/>
          <p:nvPr/>
        </p:nvSpPr>
        <p:spPr>
          <a:xfrm>
            <a:off x="11563350" y="6381750"/>
            <a:ext cx="628650" cy="476250"/>
          </a:xfrm>
          <a:prstGeom prst="irregularSeal1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60</Words>
  <Application>Microsoft Office PowerPoint</Application>
  <PresentationFormat>Произвольный</PresentationFormat>
  <Paragraphs>30</Paragraphs>
  <Slides>66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Acer</dc:creator>
  <cp:lastModifiedBy>Надежда Пронская</cp:lastModifiedBy>
  <cp:revision>39</cp:revision>
  <dcterms:created xsi:type="dcterms:W3CDTF">2021-06-17T00:42:12Z</dcterms:created>
  <dcterms:modified xsi:type="dcterms:W3CDTF">2022-05-24T12:12:53Z</dcterms:modified>
</cp:coreProperties>
</file>