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9"/>
  </p:handoutMasterIdLst>
  <p:sldIdLst>
    <p:sldId id="271" r:id="rId2"/>
    <p:sldId id="301" r:id="rId3"/>
    <p:sldId id="305" r:id="rId4"/>
    <p:sldId id="298" r:id="rId5"/>
    <p:sldId id="302" r:id="rId6"/>
    <p:sldId id="300" r:id="rId7"/>
    <p:sldId id="328" r:id="rId8"/>
    <p:sldId id="324" r:id="rId9"/>
    <p:sldId id="325" r:id="rId10"/>
    <p:sldId id="326" r:id="rId11"/>
    <p:sldId id="327" r:id="rId12"/>
    <p:sldId id="308" r:id="rId13"/>
    <p:sldId id="321" r:id="rId14"/>
    <p:sldId id="309" r:id="rId15"/>
    <p:sldId id="312" r:id="rId16"/>
    <p:sldId id="329" r:id="rId17"/>
    <p:sldId id="280" r:id="rId18"/>
    <p:sldId id="283" r:id="rId19"/>
    <p:sldId id="285" r:id="rId20"/>
    <p:sldId id="290" r:id="rId21"/>
    <p:sldId id="291" r:id="rId22"/>
    <p:sldId id="296" r:id="rId23"/>
    <p:sldId id="294" r:id="rId24"/>
    <p:sldId id="318" r:id="rId25"/>
    <p:sldId id="295" r:id="rId26"/>
    <p:sldId id="29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A728-C0A6-4743-8819-ACE9AC1561E5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87C9B-AD44-4024-8B86-79C38D0BA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AED9A4-02CD-4A33-8069-F0D24FB362A8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8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0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2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7.wdp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9.wdp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Saved Games\Desktop\фото мне\20191113_18214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" t="5411" r="1663" b="4134"/>
          <a:stretch/>
        </p:blipFill>
        <p:spPr bwMode="auto">
          <a:xfrm>
            <a:off x="251520" y="3556474"/>
            <a:ext cx="3672408" cy="295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128792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МУНИЦИПАЛЬНОЕ ДОШКОЛЬНОЕ ОБРАЗОВАТЕЛЬНОЕ </a:t>
            </a:r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УЧРЕЖДЕНИЕДЕТСКИЙ САД</a:t>
            </a:r>
          </a:p>
          <a:p>
            <a:pPr algn="ctr"/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ОБЩЕРАЗВИВАЮЩЕГО </a:t>
            </a: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ВИДА  № 9 </a:t>
            </a:r>
            <a:r>
              <a:rPr lang="ru-RU" sz="14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«ТОПОЛЁК</a:t>
            </a:r>
            <a:r>
              <a:rPr lang="ru-RU" sz="14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», отделение № 2</a:t>
            </a:r>
            <a:r>
              <a:rPr lang="ru-RU" sz="11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              </a:t>
            </a:r>
            <a:r>
              <a:rPr lang="ru-RU" sz="20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ru-RU" sz="20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</a:t>
            </a: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141667, Московская область, </a:t>
            </a:r>
            <a:b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городской округ Клин, </a:t>
            </a: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с.  </a:t>
            </a:r>
            <a:r>
              <a:rPr lang="ru-RU" sz="1200" b="1" i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р.п</a:t>
            </a:r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Решетниково,                                                                                                                                                </a:t>
            </a: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ул. </a:t>
            </a:r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Молодёжная д.10</a:t>
            </a:r>
            <a:r>
              <a:rPr lang="ru-RU" sz="12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тел. (496-24) – </a:t>
            </a:r>
            <a:r>
              <a:rPr lang="ru-RU" sz="1200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52-5-40</a:t>
            </a:r>
            <a:endParaRPr lang="ru-RU" sz="12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231561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«ПРИМЕНЕНИЕ ИГРОВОГО ЭМОЦИОНАЛЬНОГО ТРЕНАЖЁРА «</a:t>
            </a:r>
            <a:r>
              <a:rPr lang="en-US" sz="2400" b="1" i="1" dirty="0"/>
              <a:t>KIDS</a:t>
            </a:r>
            <a:r>
              <a:rPr lang="ru-RU" sz="2400" b="1" i="1" dirty="0"/>
              <a:t>»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В ДЕТСКИХ-РОДИТЕЛЬСКИХ </a:t>
            </a:r>
            <a:r>
              <a:rPr lang="ru-RU" sz="2400" b="1" i="1" dirty="0"/>
              <a:t>ОТНОШЕНИЯХ»</a:t>
            </a:r>
            <a:endParaRPr lang="ru-RU" sz="2400" b="1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8523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ОБЪЕДИНЕНИИ </a:t>
            </a:r>
          </a:p>
          <a:p>
            <a:r>
              <a:rPr lang="ru-RU" b="1" i="1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179" y="4077072"/>
            <a:ext cx="41064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Выступил: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Драгушан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Л.К.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2021-2022 уч. год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7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266045"/>
            <a:ext cx="843212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эмоции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(подышать,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потопать)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упражнения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(вспомнить таблицу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в окно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Администратор.ОЛЯ\Рабочий стол\ОБЩЕЕ ФОТО\ИГРОВОЙ ТРЕНАЖЁР\165173253904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8869" r="39036" b="-759"/>
          <a:stretch/>
        </p:blipFill>
        <p:spPr bwMode="auto">
          <a:xfrm rot="5400000">
            <a:off x="3343132" y="3217708"/>
            <a:ext cx="2176373" cy="447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12886" y="404664"/>
            <a:ext cx="860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Колода карточек: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«Инструменты родителю»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886" y="1004165"/>
            <a:ext cx="8887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эмоций: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0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84784"/>
            <a:ext cx="813690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Первый базовый подход - это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экологичное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проживание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это способ выражения эмоций, при котором никто не пострадал.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Второй подход - это управление выражением своих эмоций.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Управление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эмоциями похоже на регулирование громкости звука, можно сделать тише, а можно - громче.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можем чувствовать все эмоции. Важно как ты их трансформируешь или не трансформируешь. Ты в себе развиваешь, запускаешь, гормональный фон с учётом этих эмоциональных тонов.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881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СУЩЕСТВУЕТ ДВА ПОДХОДА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К ВЫРАЖЕНИЮ ЭМОЦИЙ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4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hp\Saved Games\Desktop\фото мне\20191113_1818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716" y="1899231"/>
            <a:ext cx="4085688" cy="382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331640" y="999892"/>
            <a:ext cx="62914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КОЛОДЫ КАРТОЧЕК - СИТУАЦИИ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523" y="1572235"/>
            <a:ext cx="487947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Непослушание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Агрессивные поступки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состояние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Хотелки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2649" y="5856277"/>
            <a:ext cx="861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эмоции, встречающиеся у наших детей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118" y="188640"/>
            <a:ext cx="8920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РОЛЕВАЯ ИГРА РОДИТЕЛЯ И РЕБЁН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885" y="174079"/>
            <a:ext cx="840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КОЛОДА КАРТОЧЕК - СТЕРЕОТИПЫ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838" y="819137"/>
            <a:ext cx="360040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СОВЕРШЕННО - НЕ ПОМОГАЮТ,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ЛИШЬ УХУДШАЮТ ОТНОШЕНИЯ МЕЖДУ РЕБЁНКОМ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Администратор.ОЛЯ\Рабочий стол\ФОТО - ФОТО - КИДС\165173253906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18421" r="16510" b="-1912"/>
          <a:stretch/>
        </p:blipFill>
        <p:spPr bwMode="auto">
          <a:xfrm>
            <a:off x="467544" y="908720"/>
            <a:ext cx="2714549" cy="3458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Documents and Settings\Администратор.ОЛЯ\Рабочий стол\ФОТО - ФОТО - КИДС\165173253906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5123" r="15437" b="7498"/>
          <a:stretch/>
        </p:blipFill>
        <p:spPr bwMode="auto">
          <a:xfrm rot="4888545">
            <a:off x="527200" y="2649149"/>
            <a:ext cx="3005503" cy="329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95536" y="5733256"/>
            <a:ext cx="8427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установки - это такие указания,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неосознанно внушаем своим детям ежедневно.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2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Saved Games\Desktop\фото мне\20191113_18195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" y="1628800"/>
            <a:ext cx="4517098" cy="333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30415" y="404664"/>
            <a:ext cx="83345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КОЛОДЫ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1481882"/>
            <a:ext cx="3816424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ОТВЛЕЧЕНИЕ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ПОЗАБОТИТЬСЯ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ПОХВАЛИТЬ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3" y="5626113"/>
            <a:ext cx="826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Действенные фразы, помогающие договориться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ребёнком в часто встречающихся ситуациях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2285" y="917431"/>
            <a:ext cx="5039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СТРАХИ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ХОТЕЛКИ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ОТВЛЕЧЕНИЕ, СТРАТЕГИЯ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ФИЗИЧЕСКОЕ СОСТОЯНИЕ 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НЕУДАЧА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ПОХВАЛИТЬ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НЕПОСЛУШАНИЕ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АГРЕССИВНЫЕ ПОСТУПКИ</a:t>
            </a:r>
            <a:r>
              <a:rPr lang="ru-RU" dirty="0" smtClean="0"/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701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РАБОТАЮТ КАРТОЧКИ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" y="1268760"/>
            <a:ext cx="3765781" cy="44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8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406" y="1323653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ПОШАГОВЫЙ АЛГОРИТМ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5" y="1916832"/>
            <a:ext cx="64706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Проговорить эмоции ребёнка.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экологично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пережить эмоцию.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Визуальный или телесный контакт с ребёнком.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Дать выговориться.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Дать поддержку, ресурс.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Дать альтернативные решения этой ситуации.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Договориться – проговорить: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с тобой договорились».</a:t>
            </a:r>
          </a:p>
          <a:p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3529" y="188640"/>
            <a:ext cx="882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ЭТАП – ПОДВЕДЕНИЕ ИТОГОВ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РАБОТЫ ПО ТРЕНАЖЁРУ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~1\7E49~1\LOCALS~1\Temp\FineReader11\media\image1.png"/>
          <p:cNvPicPr/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3257" r="49468" b="57053"/>
          <a:stretch/>
        </p:blipFill>
        <p:spPr bwMode="auto">
          <a:xfrm>
            <a:off x="6372200" y="1911274"/>
            <a:ext cx="252027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93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389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МАСТЕР - КЛАССА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p\Saved Games\Desktop\фото мне\20190826_21271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181"/>
          <a:stretch/>
        </p:blipFill>
        <p:spPr bwMode="auto">
          <a:xfrm>
            <a:off x="323528" y="1052736"/>
            <a:ext cx="6966095" cy="3024336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Saved Games\Desktop\фото мне\20190826_15444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 bwMode="auto">
          <a:xfrm rot="10800000">
            <a:off x="5004048" y="4293096"/>
            <a:ext cx="3702563" cy="2314967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2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педагогов - </a:t>
            </a:r>
            <a:r>
              <a:rPr lang="ru-RU" sz="3600" b="1" cap="all" spc="0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</a:t>
            </a:r>
            <a:r>
              <a:rPr lang="ru-RU" sz="3600" b="1" cap="all" spc="0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.№</a:t>
            </a:r>
            <a:r>
              <a:rPr lang="ru-RU" b="1" cap="all" spc="0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300" b="1" cap="all" spc="0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Администратор.ОЛЯ\Рабочий стол\ФОТО 2020-2021\КИДС\ШКОЛА ПЕДАГОГОВ\ОТД. № 1\20201007_230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88852" cy="335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.ОЛЯ\Рабочий стол\ФОТО 2020-2021\КИДС\ШКОЛА ПЕДАГОГОВ\ОТД. № 1\20201102_105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02781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247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8283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педагогов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отд.№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dirty="0"/>
          </a:p>
        </p:txBody>
      </p:sp>
      <p:pic>
        <p:nvPicPr>
          <p:cNvPr id="3074" name="Picture 2" descr="C:\Documents and Settings\Администратор.ОЛЯ\Рабочий стол\ФОТО 2020-2021\КИДС\ШКОЛА ПЕДАГОГОВ\ОТД. №2\20201012_17295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" b="7550"/>
          <a:stretch/>
        </p:blipFill>
        <p:spPr bwMode="auto">
          <a:xfrm>
            <a:off x="323528" y="1196752"/>
            <a:ext cx="452163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Documents and Settings\Администратор.ОЛЯ\Рабочий стол\КIDS\20220417_0857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364526" cy="3261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87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Saved Games\Desktop\фото мне\20191113_194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75128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856895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успешный тренер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эмоциональному интеллекту.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Игрового Эмоционального Тренажёра  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hp\Saved Games\Desktop\фото мне\20190826_102131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56" t="16542" r="42674" b="18455"/>
          <a:stretch/>
        </p:blipFill>
        <p:spPr bwMode="auto">
          <a:xfrm rot="5400000">
            <a:off x="511024" y="-142872"/>
            <a:ext cx="3153401" cy="381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32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0-11-2020_11-01-35\IMG-20201125-WA004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7" b="18776"/>
          <a:stretch/>
        </p:blipFill>
        <p:spPr bwMode="auto">
          <a:xfrm>
            <a:off x="1408288" y="1196752"/>
            <a:ext cx="6260056" cy="5246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3529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педагогов отд.№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610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789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РОДИТЕЛЬСТВА</a:t>
            </a:r>
            <a:endParaRPr lang="ru-RU" dirty="0"/>
          </a:p>
        </p:txBody>
      </p:sp>
      <p:pic>
        <p:nvPicPr>
          <p:cNvPr id="4098" name="Picture 2" descr="C:\Documents and Settings\Администратор.ОЛЯ\Рабочий стол\ФОТО 2020-2021\КИДС\ШКОЛА РОДИТЕЛЕЙ\ШКОЛА РОДИТЕЛЕЙ\20200826_124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2295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470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ОЛЯ\Рабочий стол\КIDS\20220417_0856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9" y="1233782"/>
            <a:ext cx="7684515" cy="4973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5536" y="418447"/>
            <a:ext cx="84628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Индивидуальная  работа с родителями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ОЛЯ\Рабочий стол\КIDS\20220417_085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5" b="7882"/>
          <a:stretch/>
        </p:blipFill>
        <p:spPr bwMode="auto">
          <a:xfrm>
            <a:off x="325353" y="1772816"/>
            <a:ext cx="3720682" cy="3223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67544" y="359923"/>
            <a:ext cx="806628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Выступление  на родительском собрании Отд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дминистратор.ОЛЯ\Рабочий стол\КIDS\20220417_08532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03" y="2636912"/>
            <a:ext cx="4593614" cy="3126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913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.ОЛЯ\Рабочий стол\фото 2021-2022\ВЫСТУПЛЕНИЯ\ФОТО - KIDS - РМО\Screenshot_2022-05-05-13-03-03-543_org.telegram.messenge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6031"/>
          <a:stretch/>
        </p:blipFill>
        <p:spPr bwMode="auto">
          <a:xfrm>
            <a:off x="5652120" y="2924944"/>
            <a:ext cx="310651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115616" y="476672"/>
            <a:ext cx="65527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Выступление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родительском собрании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Отд. №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pic>
        <p:nvPicPr>
          <p:cNvPr id="11" name="Picture 2" descr="C:\Documents and Settings\Администратор.ОЛЯ\Рабочий стол\фото 2021-2022\ВЫСТУПЛЕНИЯ\ФОТО - KIDS - РМО\Screenshot_2022-05-05-13-02-38-117_org.telegram.messenge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16" b="35873"/>
          <a:stretch/>
        </p:blipFill>
        <p:spPr bwMode="auto">
          <a:xfrm>
            <a:off x="395536" y="1700808"/>
            <a:ext cx="4978896" cy="344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928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.ОЛЯ\Рабочий стол\КIDS\IMG-20220418-WA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72"/>
          <a:stretch/>
        </p:blipFill>
        <p:spPr bwMode="auto">
          <a:xfrm>
            <a:off x="806423" y="1772816"/>
            <a:ext cx="7597538" cy="4400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38163" y="404664"/>
            <a:ext cx="873405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игрой Студентов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МОСКОВСКОГО ИНСТИТУТА ПСИХОАНАЛИЗА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42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.ОЛЯ\Мои документы\Загрузки\20220420_1738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1"/>
          <a:stretch/>
        </p:blipFill>
        <p:spPr bwMode="auto">
          <a:xfrm>
            <a:off x="1691680" y="1484782"/>
            <a:ext cx="5812419" cy="5029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18573" y="422100"/>
            <a:ext cx="83586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РАМКАХ СЕТЕВОГО ВЗАИМОДЕЙСТВИЯ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ПЕДАГОГОМ-ПСИХОЛОГОМ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мдоу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«Чебурашка»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332656"/>
            <a:ext cx="7560840" cy="17281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ПРИГЛАШАЮ ВСЕХ </a:t>
            </a:r>
          </a:p>
          <a:p>
            <a:pPr marL="0" indent="0"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СОТРУДНИЧЕСТВУ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954"/>
          <a:stretch/>
        </p:blipFill>
        <p:spPr bwMode="auto">
          <a:xfrm>
            <a:off x="2195736" y="2204864"/>
            <a:ext cx="5040560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679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СЕРТИФИКАТ - ИГРОВ. ЭМОЦ. ТРЕН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2" y="908720"/>
            <a:ext cx="3672408" cy="500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hp\Saved Games\Desktop\фото мне\IMG_20190826_214125_8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887" y="1268760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84303" y="5451211"/>
            <a:ext cx="3533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 УРОКОВ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221" y="116632"/>
            <a:ext cx="889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«КАК ПОГОВОРИТЬ С РЕБЁНКОМ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В ЛЮБОЙ СИТУАЦИИ»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5" y="27234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участникам конкретные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которые помогут договориться с любым ребёнком дошкольного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416839"/>
            <a:ext cx="789058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участников  более эффективным дисциплинарным стратегиям  с целью коррекции детско-родительских отношений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293096"/>
            <a:ext cx="82809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отработке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общения во время капризов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непослушания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238" y="537614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Научить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эмоциональное состояния родителя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истерики ребёнка.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7552" y="2190054"/>
            <a:ext cx="15245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Documents and Settings\Администратор.ОЛЯ\Рабочий стол\фото 2021-2022\ВЫСТУПЛЕНИЯ\ФОТО - KIDS - РМО\20220420_11135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r="12295"/>
          <a:stretch/>
        </p:blipFill>
        <p:spPr bwMode="auto">
          <a:xfrm>
            <a:off x="6003866" y="1866318"/>
            <a:ext cx="2532685" cy="28730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213" y="1124744"/>
            <a:ext cx="427601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возрастной психологии,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теории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интеллекта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мотивации.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263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заключается содержание тренажёра?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0" y="3933056"/>
            <a:ext cx="74081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идея,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заложенная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игру, 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трёх китах воспитания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Уважение к эмоциям ребёнка.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Уважение жизненной позиции и мнению ребёнка.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Уважение к личности </a:t>
            </a:r>
            <a:r>
              <a:rPr lang="ru-RU" sz="2400" i="1" dirty="0" err="1" smtClean="0"/>
              <a:t>ребёнкать</a:t>
            </a:r>
            <a:r>
              <a:rPr lang="ru-RU" sz="2400" i="1" dirty="0" smtClean="0"/>
              <a:t>--</a:t>
            </a:r>
            <a:r>
              <a:rPr lang="ru-RU" dirty="0" smtClean="0"/>
              <a:t>.</a:t>
            </a:r>
            <a:endParaRPr lang="ru-RU" sz="2400" i="1" dirty="0"/>
          </a:p>
        </p:txBody>
      </p:sp>
      <p:pic>
        <p:nvPicPr>
          <p:cNvPr id="9" name="Picture 2" descr="C:\Documents and Settings\Администратор.ОЛЯ\Рабочий стол\фото 2021-2022\ВЫСТУПЛЕНИЯ\ФОТО - KIDS - РМО\20220417_08555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3552"/>
          <a:stretch/>
        </p:blipFill>
        <p:spPr bwMode="auto">
          <a:xfrm>
            <a:off x="4860032" y="1021992"/>
            <a:ext cx="4035792" cy="241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025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Saved Games\Desktop\фото мне\20191113_182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5032980" cy="597666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0011" y="836712"/>
            <a:ext cx="40739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печатной основе,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размером: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м на 80 см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+ 160 карточек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2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4679" y="68122"/>
            <a:ext cx="531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ПРАВИЛА ИГРЫ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4679" y="980727"/>
            <a:ext cx="511256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игру: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кого-то успокоить,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родителю самому успокоиться.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игре могут играть от 2 до 6 человек.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Игровой эмоциональный  тренажёр   представляет     собой ролевую игру: родителя и ребёнка: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чей ход - тот родитель, сосед справа – ребёнок.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общаемся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уважительно,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оскорбляя никого: мы толерантны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сдержанны.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Администратор.ОЛЯ\Рабочий стол\ОБЩЕЕ ФОТО\ИГРОВОЙ ТРЕНАЖЁР\20191113_1829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2351"/>
            <a:ext cx="3239818" cy="474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277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10" y="188640"/>
            <a:ext cx="8229600" cy="715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 - РАБОТА С РЕСУРСАМИ РОДИТЕЛЯ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808303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основном направлены на понимание того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установки были в родительской семье участников,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какие принципы воспитания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сейчас пропагандируют в своей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429000"/>
            <a:ext cx="496421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Колода карточек: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родителю»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день в Вашем детстве был самым счастливым?»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 слышите, когда представляете своё детство?»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вкус Вы вспоминаете, когда думаете о своём детстве?» </a:t>
            </a:r>
          </a:p>
        </p:txBody>
      </p:sp>
      <p:pic>
        <p:nvPicPr>
          <p:cNvPr id="8" name="Picture 4" descr="C:\Documents and Settings\Администратор.ОЛЯ\Рабочий стол\ФОТО - ФОТО - КИДС\165173253907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9871" r="14004" b="4174"/>
          <a:stretch/>
        </p:blipFill>
        <p:spPr bwMode="auto">
          <a:xfrm rot="5400000">
            <a:off x="706642" y="3677255"/>
            <a:ext cx="22581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376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- РАБОТА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ЭМОЦИОНАЛЬНЫМ СОСТОЯНИЕМ  РОДИТЕЛЯ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DOCUME~1\7E49~1\LOCALS~1\Temp\FineReader11\media\image1.png"/>
          <p:cNvPicPr/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50000" r="53359" b="10388"/>
          <a:stretch/>
        </p:blipFill>
        <p:spPr bwMode="auto">
          <a:xfrm>
            <a:off x="310343" y="1782707"/>
            <a:ext cx="2160240" cy="2677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6810" y="3121536"/>
            <a:ext cx="623990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реакция организма на внешний раздражитель.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получаем раздражение от 5 органов чувств: обоняние, осязание, вкус, зрение, слух. Эмоция длится максимум от нескольких секунд до 12 минут. Все эмоции, как положительные, так и отрицательные дают ценную информацию о нас и нашем состоянии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2013707"/>
            <a:ext cx="42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ЭМОЦИЯ?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53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родителю успокоиться, если его захлестнула эмоция?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замедлить процесс?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47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1200</TotalTime>
  <Words>715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2 ЭТАП  - РАБОТА С РЕСУРСАМИ РОДИТЕЛЯ</vt:lpstr>
      <vt:lpstr>     3 ЭТАП - РАБОТА  С ЭМОЦИОНАЛЬНЫМ СОСТОЯНИЕМ  РОДИТЕЛЯ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ПОСЕЩЕНИЕ МАСТЕР - КЛАССА</vt:lpstr>
      <vt:lpstr>Школа педагогов - отд.№ 1</vt:lpstr>
      <vt:lpstr>Школа педагогов отд.№ 2</vt:lpstr>
      <vt:lpstr>Презентация PowerPoint</vt:lpstr>
      <vt:lpstr>Школа РОДИТЕЛЬСТВА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352</cp:revision>
  <cp:lastPrinted>2020-11-30T08:59:16Z</cp:lastPrinted>
  <dcterms:created xsi:type="dcterms:W3CDTF">2019-11-13T20:22:40Z</dcterms:created>
  <dcterms:modified xsi:type="dcterms:W3CDTF">2022-05-06T11:22:22Z</dcterms:modified>
</cp:coreProperties>
</file>