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3A8C-8AE9-47EB-8E8C-BF226A3F4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18EA41-0DC8-4EE6-BC04-A42432C3E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CEFC1A-EC1F-4BD2-B0E3-D77D4FF0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4878-BDAF-4A8F-B9DF-02BAC2FD1485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32398-D0E4-4E94-94BF-24FC6FA9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84948-D2E0-48EC-AE75-51B5A2F4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38A2-4D54-4DB5-AD08-B4BE4C1E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6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F1B30-8B43-493A-BFA7-3159B623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D6452C-B918-4ABE-A4E8-BBC89DB30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E50913-C2AB-4B6A-9C13-2C3F623C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4878-BDAF-4A8F-B9DF-02BAC2FD1485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586747-ED04-4086-93B2-4463DDA5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2AC77-82C2-4C1A-BA16-3CC6DBE5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38A2-4D54-4DB5-AD08-B4BE4C1E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4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460FF8-2670-49A3-A001-31348A134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79E6CD-9C18-4466-99B8-7184D7978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BBD43-F026-4E3C-B11F-50D190D9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4878-BDAF-4A8F-B9DF-02BAC2FD1485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BA2EC-6D7F-49B9-91D7-9FFC6F80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26EA90-7913-4537-B36F-30A4C741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38A2-4D54-4DB5-AD08-B4BE4C1E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6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86BC5-7A3E-4587-BAC7-FBA52030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2D7C5E-2D7D-4FFE-9E7D-3E7F56F7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E816E-142E-43AB-9F76-C720207B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4878-BDAF-4A8F-B9DF-02BAC2FD1485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06F9E-2CCE-471F-889E-97719DD7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FA6E3F-1A22-427D-A446-E13EB027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38A2-4D54-4DB5-AD08-B4BE4C1E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7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6EFD6-98B7-4F4B-8B7F-681879FBC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3DA2C-E1C2-4100-A189-E443CBACE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D610B-BE06-4A66-A9BF-D59DEB0C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4878-BDAF-4A8F-B9DF-02BAC2FD1485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659E1F-8A7F-414A-AA9A-43C77CD5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96922-9603-4676-9443-33798DA2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38A2-4D54-4DB5-AD08-B4BE4C1E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67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8ACE8-C9CC-43AA-AF08-15454E5E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38676E-CF7C-4B88-AE51-2B3275C2D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6667DA-3895-4CA0-A564-75B769227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CE7198-2713-4168-9E3D-4F06AB5E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4878-BDAF-4A8F-B9DF-02BAC2FD1485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0DEE8C-EE9D-446E-9761-71BDE841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0753D6-7765-4B9D-A9A8-0C255456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38A2-4D54-4DB5-AD08-B4BE4C1E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8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6944E-FD7F-4E74-A122-515B8FF0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39A780-ADBF-43F2-9773-87202FF12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9E346D-42B1-4689-8AB1-56E8176F6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98F891-2CBD-4497-BB54-3D62C2640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621C27-5C8E-4BC4-B044-8C33A4077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D062E8-9857-47FC-983E-116508E2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4878-BDAF-4A8F-B9DF-02BAC2FD1485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9081B1-64A5-499D-88CF-32D69DA6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FB17FD-A7F1-44A3-98B9-592DE8CE5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38A2-4D54-4DB5-AD08-B4BE4C1E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5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9621-004C-437D-AF3F-3926A1C3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FFDC46-9F2D-49DE-B076-68FA8440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4878-BDAF-4A8F-B9DF-02BAC2FD1485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488A75-E98F-4329-AD15-0C9DBFD4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D6908B-7D2C-4F6D-95F2-8620BB3B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38A2-4D54-4DB5-AD08-B4BE4C1E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2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8194B5-736E-4F89-8354-DA738756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4878-BDAF-4A8F-B9DF-02BAC2FD1485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18FF33-9DA5-4837-8607-5126F322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FD147A-0AC9-4307-8AD2-8E527E36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38A2-4D54-4DB5-AD08-B4BE4C1E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5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CE17-1282-4925-AA5F-953F13B8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6B74AB-54C4-417F-9756-AED56FD06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5ABF40-9704-446B-8CC1-0B8C00791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388F10-6F23-4165-A9AE-BDF73857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4878-BDAF-4A8F-B9DF-02BAC2FD1485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247C67-257D-42D6-B03E-7B5C0DFB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7B280F-97A8-4208-9E52-70BC961E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38A2-4D54-4DB5-AD08-B4BE4C1E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0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66969-CF84-4C42-9C3B-688F3AF7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2998A9-2352-4B54-8AF9-D8B90CE90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A405E8-97A8-470B-8B3D-276B7E9B4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BC93E6-40B0-4850-9DD9-A86AC5F1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4878-BDAF-4A8F-B9DF-02BAC2FD1485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8F4E66-381D-45CD-8AD2-27FE4957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96E483-F54A-4F8F-8D36-D0B00799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38A2-4D54-4DB5-AD08-B4BE4C1E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5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47345-E004-4F35-8044-FEA8E625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E46146-5CE0-4371-B153-943B2ECFE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E2958-9C38-4AE1-B7E9-5AC15D0BF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A4878-BDAF-4A8F-B9DF-02BAC2FD1485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EEF668-75D9-4A8D-A88A-0CC436D08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1E48A6-277E-452A-B586-12CA22E65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638A2-4D54-4DB5-AD08-B4BE4C1E9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1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chebnik.mos.ru/app_player/120827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Обои вишня, ягоды, фон, обои, еда, wallpaper, широкоформатные, background,  полноэкранные, HD wallpapers, широкоэкранные картинки на рабочий стол,  раздел еда - скачать">
            <a:extLst>
              <a:ext uri="{FF2B5EF4-FFF2-40B4-BE49-F238E27FC236}">
                <a16:creationId xmlns:a16="http://schemas.microsoft.com/office/drawing/2014/main" id="{E920408A-9B64-4E43-85F4-5EF30BC3B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4ECC3-FEE9-4938-A178-5CDCD2349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8661" y="335560"/>
            <a:ext cx="7692703" cy="1233181"/>
          </a:xfrm>
        </p:spPr>
        <p:txBody>
          <a:bodyPr/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0CD813-1DA8-4C16-9134-A1153D4E1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8054" y="2449586"/>
            <a:ext cx="7692702" cy="146807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учебного занятия с применением дистанционных образовательных технологий и электронного обучения»</a:t>
            </a:r>
          </a:p>
        </p:txBody>
      </p:sp>
    </p:spTree>
    <p:extLst>
      <p:ext uri="{BB962C8B-B14F-4D97-AF65-F5344CB8AC3E}">
        <p14:creationId xmlns:p14="http://schemas.microsoft.com/office/powerpoint/2010/main" val="146912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ee Photo | Top view colourful veggies on white background with copy space">
            <a:extLst>
              <a:ext uri="{FF2B5EF4-FFF2-40B4-BE49-F238E27FC236}">
                <a16:creationId xmlns:a16="http://schemas.microsoft.com/office/drawing/2014/main" id="{9F27B8B4-582D-4DD6-8582-73D4FDF52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"/>
            <a:ext cx="12192000" cy="685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04DAD-2A00-4D8E-9346-8F5BA6462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505" y="285227"/>
            <a:ext cx="10290495" cy="906010"/>
          </a:xfrm>
        </p:spPr>
        <p:txBody>
          <a:bodyPr>
            <a:norm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практика (говорение)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4BDBA7-7005-43F7-BA32-2C8AA7BB1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736" y="1661020"/>
            <a:ext cx="9552264" cy="39428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https://uchebnik.mos.ru/material_view/atomic_objects/1818494?menuReferrer=/catalogue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D6EBB1-2EC5-466C-905C-2988B3B9B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4" t="18226" r="24587" b="19389"/>
          <a:stretch/>
        </p:blipFill>
        <p:spPr>
          <a:xfrm>
            <a:off x="377505" y="2155971"/>
            <a:ext cx="6266576" cy="427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9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Цветные овощи свежие спелые на белом фоне. | Бесплатно Фото">
            <a:extLst>
              <a:ext uri="{FF2B5EF4-FFF2-40B4-BE49-F238E27FC236}">
                <a16:creationId xmlns:a16="http://schemas.microsoft.com/office/drawing/2014/main" id="{3BFBE9A0-95B7-4961-A40E-AC14AC184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73E5B-005F-47AF-82E0-291729885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57" y="125836"/>
            <a:ext cx="10273717" cy="1367404"/>
          </a:xfrm>
        </p:spPr>
        <p:txBody>
          <a:bodyPr>
            <a:norm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самостоятельной домашней работы и инструктаж по ее выполнению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A181F9-E113-4CCF-BC16-A43B8EB25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007" y="1619077"/>
            <a:ext cx="10063993" cy="9227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https://uchebnik.mos.ru/app_player/120827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https://uchebnik.mos.ru/app_player/206065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91BA85-30B2-4D00-9540-FAB3E3BC65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4" b="5444"/>
          <a:stretch/>
        </p:blipFill>
        <p:spPr>
          <a:xfrm>
            <a:off x="209323" y="2641244"/>
            <a:ext cx="5067508" cy="25976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2D9204-48E4-49B1-95ED-44905150CC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80" t="11622" r="5665" b="8745"/>
          <a:stretch/>
        </p:blipFill>
        <p:spPr>
          <a:xfrm>
            <a:off x="5596341" y="4026716"/>
            <a:ext cx="5071659" cy="25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9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Черно белое меню: скачать картинки, стоковые фото Черно белое меню в  хорошем качестве | Depositphotos">
            <a:extLst>
              <a:ext uri="{FF2B5EF4-FFF2-40B4-BE49-F238E27FC236}">
                <a16:creationId xmlns:a16="http://schemas.microsoft.com/office/drawing/2014/main" id="{2F4367D0-F10B-43B0-A500-2EFF1F55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44A06-6AB7-4163-A239-28A98AB0F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8305" y="1122363"/>
            <a:ext cx="4731390" cy="4565374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 прислать по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в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лс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ЭЖД</a:t>
            </a:r>
          </a:p>
        </p:txBody>
      </p:sp>
    </p:spTree>
    <p:extLst>
      <p:ext uri="{BB962C8B-B14F-4D97-AF65-F5344CB8AC3E}">
        <p14:creationId xmlns:p14="http://schemas.microsoft.com/office/powerpoint/2010/main" val="138656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еда - 45 фото">
            <a:extLst>
              <a:ext uri="{FF2B5EF4-FFF2-40B4-BE49-F238E27FC236}">
                <a16:creationId xmlns:a16="http://schemas.microsoft.com/office/drawing/2014/main" id="{3A699164-2DE5-4571-B2D7-A6ACD14F3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AE050-07F2-4785-9794-231DE7427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455" y="687897"/>
            <a:ext cx="5016617" cy="1493241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24886C-B6CB-41DF-A909-11F5BF3C3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455" y="3254927"/>
            <a:ext cx="5301842" cy="3045205"/>
          </a:xfrm>
        </p:spPr>
        <p:txBody>
          <a:bodyPr>
            <a:norm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</a:p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формирование навыков учащихся в области устной речи, грамматики и аудирования по теме «Еда».</a:t>
            </a:r>
          </a:p>
        </p:txBody>
      </p:sp>
    </p:spTree>
    <p:extLst>
      <p:ext uri="{BB962C8B-B14F-4D97-AF65-F5344CB8AC3E}">
        <p14:creationId xmlns:p14="http://schemas.microsoft.com/office/powerpoint/2010/main" val="314303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из еды - 25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AC668023-6F58-4298-A350-5705CA442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67E0A-79F3-4F89-9962-117E8F9BF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0176"/>
            <a:ext cx="9144000" cy="1040235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3A1C5E-AC65-49F8-A532-FF1A7390A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54636"/>
            <a:ext cx="9144000" cy="4353886"/>
          </a:xfrm>
        </p:spPr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мы научимся: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текст и выбирать соответствующую информацию на основе прослушанного текста;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и употреблять в речи изученные лексические единицы;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Отличать исчисляемые существительные от неисчисляемых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и употреблять их в речи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диалогические высказывания по теме «Еда» с использованием изученных грамматических конструкций. </a:t>
            </a:r>
          </a:p>
        </p:txBody>
      </p:sp>
    </p:spTree>
    <p:extLst>
      <p:ext uri="{BB962C8B-B14F-4D97-AF65-F5344CB8AC3E}">
        <p14:creationId xmlns:p14="http://schemas.microsoft.com/office/powerpoint/2010/main" val="6952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нна Федотова (fedotova4554) — профиль | Pinterest">
            <a:extLst>
              <a:ext uri="{FF2B5EF4-FFF2-40B4-BE49-F238E27FC236}">
                <a16:creationId xmlns:a16="http://schemas.microsoft.com/office/drawing/2014/main" id="{A193CFFB-6814-4CE3-8468-B8E956FE7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6"/>
            <a:ext cx="9295001" cy="683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30271-0A12-449E-BAB1-E33BE2128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1706" y="419451"/>
            <a:ext cx="5872294" cy="1006677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урока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88EE5F-5B33-4444-A5A0-0E7771724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0938" y="2038525"/>
            <a:ext cx="7692706" cy="3892491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знаний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нового материала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проверка понимания материала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Контролируемая практика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практика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самостоятельной работы и инструктаж о ее выполнении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39491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доровые Фрукты Фоне Студия Фото Различных Фруктов — стоковые фотографии и  другие картинки Антиоксидант - iStock">
            <a:extLst>
              <a:ext uri="{FF2B5EF4-FFF2-40B4-BE49-F238E27FC236}">
                <a16:creationId xmlns:a16="http://schemas.microsoft.com/office/drawing/2014/main" id="{B6A29F8B-066C-405C-B583-D4CEE717B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712" y="0"/>
            <a:ext cx="8467288" cy="644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5A5CA-534E-405A-A2BA-1AC470F9D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528506"/>
            <a:ext cx="6719582" cy="2181138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знаний (аудирование) с проверкой понимания текста </a:t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https://learnenglish.britishcouncil.org/skills/listening/beginner-a1/ordering-in-a-caf</a:t>
            </a:r>
            <a:endParaRPr lang="ru-RU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53B8D1-132B-4409-BAFE-6C3D9FFAC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1" t="11988" r="41445" b="24037"/>
          <a:stretch/>
        </p:blipFill>
        <p:spPr>
          <a:xfrm>
            <a:off x="614702" y="2818700"/>
            <a:ext cx="3915352" cy="38418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1E3FAB-7D41-4395-BC21-F197133302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01" t="11376" r="44266" b="14495"/>
          <a:stretch/>
        </p:blipFill>
        <p:spPr>
          <a:xfrm>
            <a:off x="7533314" y="1619075"/>
            <a:ext cx="3917659" cy="50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вежие овощи и калории — Детоксикация, Вкусно - Stock Photo | #150139792">
            <a:extLst>
              <a:ext uri="{FF2B5EF4-FFF2-40B4-BE49-F238E27FC236}">
                <a16:creationId xmlns:a16="http://schemas.microsoft.com/office/drawing/2014/main" id="{EDF78F4D-5920-45FD-B4C3-352606FA7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074E0-193E-47D5-A679-89A24E635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0272" y="2013357"/>
            <a:ext cx="6607728" cy="27683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нового материала (видеоматериал)</a:t>
            </a:r>
          </a:p>
        </p:txBody>
      </p:sp>
    </p:spTree>
    <p:extLst>
      <p:ext uri="{BB962C8B-B14F-4D97-AF65-F5344CB8AC3E}">
        <p14:creationId xmlns:p14="http://schemas.microsoft.com/office/powerpoint/2010/main" val="49065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нна Федотова (fedotova4554) — профиль | Pinterest">
            <a:extLst>
              <a:ext uri="{FF2B5EF4-FFF2-40B4-BE49-F238E27FC236}">
                <a16:creationId xmlns:a16="http://schemas.microsoft.com/office/drawing/2014/main" id="{440CD3E8-D908-451D-BC93-55A52EBC7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" y="20636"/>
            <a:ext cx="9261446" cy="683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2E5A1-1C7C-4D52-B91F-284D20544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2040" y="1122363"/>
            <a:ext cx="7345960" cy="68965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https://uchebnik.mos.ru/material_view/atomic_objects/7299896?menuReferrer=catalogue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5C2418-0D8A-4A8E-9BE3-8A33ADE8E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62" t="19571" r="25344" b="12417"/>
          <a:stretch/>
        </p:blipFill>
        <p:spPr>
          <a:xfrm>
            <a:off x="4236440" y="2002871"/>
            <a:ext cx="6205057" cy="46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9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Анна Федотова (fedotova4554) — профиль | Pinterest">
            <a:extLst>
              <a:ext uri="{FF2B5EF4-FFF2-40B4-BE49-F238E27FC236}">
                <a16:creationId xmlns:a16="http://schemas.microsoft.com/office/drawing/2014/main" id="{6F7ED6FB-8B0F-4DEA-985F-FBCBEA36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6"/>
            <a:ext cx="9295001" cy="683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08B42-8D51-4AEF-8F59-046670A44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5872" y="394284"/>
            <a:ext cx="8707772" cy="1719742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проверка понимания материала (интерактивное упражнение)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541DFB-BFE5-461C-B39B-23853653B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5872" y="2248250"/>
            <a:ext cx="7522128" cy="49495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https://learningapps.org/13758101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5C9DF8-0C52-47F5-8447-F02EDC367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46" t="8563" r="25550" b="33700"/>
          <a:stretch/>
        </p:blipFill>
        <p:spPr>
          <a:xfrm>
            <a:off x="4124586" y="2820797"/>
            <a:ext cx="6023296" cy="39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арезанные овощи на белом фоне с копией пространства | Бесплатно Фото">
            <a:extLst>
              <a:ext uri="{FF2B5EF4-FFF2-40B4-BE49-F238E27FC236}">
                <a16:creationId xmlns:a16="http://schemas.microsoft.com/office/drawing/2014/main" id="{F21EDC8D-11DB-4B91-A309-C1CA7FEA0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40652" y="1035624"/>
            <a:ext cx="6863025" cy="47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BED14-3496-4E6F-9879-02A8940FE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6697" y="276837"/>
            <a:ext cx="9345335" cy="1057013"/>
          </a:xfrm>
        </p:spPr>
        <p:txBody>
          <a:bodyPr>
            <a:no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Контролируемая практика (интерактивное упражнение)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949A69-B457-4A9A-9E37-120698A61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204" y="1510018"/>
            <a:ext cx="8539992" cy="3942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https://uchebnik.mos.ru/exam/specification/281879/preview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5C4CB8-D9C8-43FC-B723-4B40C9BE1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896" r="48668" b="10210"/>
          <a:stretch/>
        </p:blipFill>
        <p:spPr>
          <a:xfrm>
            <a:off x="5301843" y="2305203"/>
            <a:ext cx="4425194" cy="43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76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274</Words>
  <Application>Microsoft Office PowerPoint</Application>
  <PresentationFormat>Широкоэкранный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урока: Food</vt:lpstr>
      <vt:lpstr>План урока </vt:lpstr>
      <vt:lpstr>Этапы урока</vt:lpstr>
      <vt:lpstr>Актуализация знаний (аудирование) с проверкой понимания текста  https://learnenglish.britishcouncil.org/skills/listening/beginner-a1/ordering-in-a-caf</vt:lpstr>
      <vt:lpstr>Презентация нового материала (видеоматериал)</vt:lpstr>
      <vt:lpstr>https://uchebnik.mos.ru/material_view/atomic_objects/7299896?menuReferrer=catalogue</vt:lpstr>
      <vt:lpstr>Первичная проверка понимания материала (интерактивное упражнение)</vt:lpstr>
      <vt:lpstr>Контролируемая практика (интерактивное упражнение)</vt:lpstr>
      <vt:lpstr>Свободная практика (говорение)</vt:lpstr>
      <vt:lpstr>Задание для самостоятельной домашней работы и инструктаж по ее выполнению</vt:lpstr>
      <vt:lpstr>Выполненные работы прислать по e-mail или в лс в ЭЖД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Александр Кудряшов</dc:creator>
  <cp:lastModifiedBy>Александр Кудряшов</cp:lastModifiedBy>
  <cp:revision>8</cp:revision>
  <dcterms:created xsi:type="dcterms:W3CDTF">2021-05-27T13:36:36Z</dcterms:created>
  <dcterms:modified xsi:type="dcterms:W3CDTF">2022-05-18T18:32:25Z</dcterms:modified>
</cp:coreProperties>
</file>