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1"/>
  </p:notesMasterIdLst>
  <p:sldIdLst>
    <p:sldId id="270" r:id="rId2"/>
    <p:sldId id="256" r:id="rId3"/>
    <p:sldId id="259" r:id="rId4"/>
    <p:sldId id="257" r:id="rId5"/>
    <p:sldId id="263" r:id="rId6"/>
    <p:sldId id="265" r:id="rId7"/>
    <p:sldId id="266" r:id="rId8"/>
    <p:sldId id="267" r:id="rId9"/>
    <p:sldId id="271" r:id="rId10"/>
    <p:sldId id="272" r:id="rId11"/>
    <p:sldId id="269" r:id="rId12"/>
    <p:sldId id="260" r:id="rId13"/>
    <p:sldId id="258" r:id="rId14"/>
    <p:sldId id="261" r:id="rId15"/>
    <p:sldId id="264" r:id="rId16"/>
    <p:sldId id="262" r:id="rId17"/>
    <p:sldId id="268" r:id="rId18"/>
    <p:sldId id="273" r:id="rId19"/>
    <p:sldId id="274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4" d="100"/>
          <a:sy n="54" d="100"/>
        </p:scale>
        <p:origin x="46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30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5A38F4-628C-4FFB-BB50-BE485FDD3720}" type="datetimeFigureOut">
              <a:rPr lang="ru-RU" smtClean="0"/>
              <a:t>12.05.2022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8007A8-54C1-404C-A9C4-3823493D01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8023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5/12/2022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5/12/2022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A518CAA6-8229-4402-189C-5D8C279C4A52}"/>
              </a:ext>
            </a:extLst>
          </p:cNvPr>
          <p:cNvGrpSpPr/>
          <p:nvPr/>
        </p:nvGrpSpPr>
        <p:grpSpPr>
          <a:xfrm>
            <a:off x="2205318" y="1"/>
            <a:ext cx="8384718" cy="6768351"/>
            <a:chOff x="2205318" y="1"/>
            <a:chExt cx="8384718" cy="6768351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3CA953A-CAE7-0208-2CB9-612A73610E77}"/>
                </a:ext>
              </a:extLst>
            </p:cNvPr>
            <p:cNvSpPr txBox="1"/>
            <p:nvPr/>
          </p:nvSpPr>
          <p:spPr>
            <a:xfrm>
              <a:off x="2205318" y="1"/>
              <a:ext cx="838471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r>
                <a:rPr lang="ru-RU" sz="6600" b="1" dirty="0">
                  <a:ln w="1270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solidFill>
                    <a:srgbClr val="C00000"/>
                  </a:solidFill>
                  <a:effectLst>
                    <a:innerShdw blurRad="177800">
                      <a:schemeClr val="accent3">
                        <a:lumMod val="50000"/>
                      </a:scheme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Библейские сказания</a:t>
              </a:r>
            </a:p>
          </p:txBody>
        </p:sp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E4380F41-BBFE-533D-358A-11FEEE5F2E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4263" t="12941" r="14458" b="12419"/>
            <a:stretch/>
          </p:blipFill>
          <p:spPr>
            <a:xfrm>
              <a:off x="2330823" y="1018350"/>
              <a:ext cx="7331001" cy="57500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185795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5AF8304-A468-3131-C03D-03BD540AD48C}"/>
              </a:ext>
            </a:extLst>
          </p:cNvPr>
          <p:cNvSpPr txBox="1"/>
          <p:nvPr/>
        </p:nvSpPr>
        <p:spPr>
          <a:xfrm>
            <a:off x="268941" y="191811"/>
            <a:ext cx="11923059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/>
                <a:solidFill>
                  <a:srgbClr val="9F83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6. Не убивай.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>
              <a:ln/>
              <a:solidFill>
                <a:srgbClr val="9F835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/>
                <a:solidFill>
                  <a:srgbClr val="9F83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7. Не прелюбодействуй.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>
              <a:ln/>
              <a:solidFill>
                <a:srgbClr val="9F835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/>
                <a:solidFill>
                  <a:srgbClr val="9F83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8. Не кради.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>
              <a:ln/>
              <a:solidFill>
                <a:srgbClr val="9F835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/>
                <a:solidFill>
                  <a:srgbClr val="9F83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9. Не произноси ложного свидетельства на ближнего твоего.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>
              <a:ln/>
              <a:solidFill>
                <a:srgbClr val="9F835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/>
                <a:solidFill>
                  <a:srgbClr val="9F83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10. Не желай жены ближнего твоего и не желай дома ближнего твоего, ни поля его, ни раба его, ни рабыни его … ни всего того, что принадлежит ближнему твоему.</a:t>
            </a:r>
          </a:p>
        </p:txBody>
      </p:sp>
    </p:spTree>
    <p:extLst>
      <p:ext uri="{BB962C8B-B14F-4D97-AF65-F5344CB8AC3E}">
        <p14:creationId xmlns:p14="http://schemas.microsoft.com/office/powerpoint/2010/main" val="24462066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4C9B2B1-FD8F-C9E5-234A-3274DBEAB5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19" y="0"/>
            <a:ext cx="9170651" cy="67862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6861390-8C39-7BAC-D576-63C01A81DFC7}"/>
              </a:ext>
            </a:extLst>
          </p:cNvPr>
          <p:cNvSpPr txBox="1"/>
          <p:nvPr/>
        </p:nvSpPr>
        <p:spPr>
          <a:xfrm>
            <a:off x="9324170" y="497558"/>
            <a:ext cx="2743202" cy="304698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sz="32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"Моисей разделяет море"</a:t>
            </a:r>
            <a:br>
              <a:rPr lang="ru-RU" sz="32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(Даниэль </a:t>
            </a:r>
            <a:r>
              <a:rPr lang="ru-RU" sz="3200" b="1" dirty="0" err="1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Герхартц</a:t>
            </a:r>
            <a:r>
              <a:rPr lang="ru-RU" sz="32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ru-RU" sz="32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ln/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76664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20A0735-A30F-198C-D9F6-55CF136A13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872" y="0"/>
            <a:ext cx="8857128" cy="62363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72E7CCD-38AC-46D2-88F7-F27BFBC3ACD5}"/>
              </a:ext>
            </a:extLst>
          </p:cNvPr>
          <p:cNvSpPr txBox="1"/>
          <p:nvPr/>
        </p:nvSpPr>
        <p:spPr>
          <a:xfrm>
            <a:off x="224121" y="6149788"/>
            <a:ext cx="12030632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sz="32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Аньоло Бронзино  «Переход израильтян через Красное море»</a:t>
            </a:r>
          </a:p>
        </p:txBody>
      </p:sp>
    </p:spTree>
    <p:extLst>
      <p:ext uri="{BB962C8B-B14F-4D97-AF65-F5344CB8AC3E}">
        <p14:creationId xmlns:p14="http://schemas.microsoft.com/office/powerpoint/2010/main" val="29934853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F8CAD54-2EB2-EDAF-4309-18DA82859F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027" t="21177" r="2125" b="12289"/>
          <a:stretch/>
        </p:blipFill>
        <p:spPr>
          <a:xfrm>
            <a:off x="242048" y="98611"/>
            <a:ext cx="8946386" cy="6696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9559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9BCA3D6-EB6B-FD74-D6ED-5C50D247C9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0681"/>
            <a:ext cx="12192000" cy="5187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8561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AB01EB1-879D-01AB-B3FD-0696B2C39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3606" y="180414"/>
            <a:ext cx="9525000" cy="68389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A77510-1828-529A-85DB-FB76BC302C6C}"/>
              </a:ext>
            </a:extLst>
          </p:cNvPr>
          <p:cNvSpPr txBox="1"/>
          <p:nvPr/>
        </p:nvSpPr>
        <p:spPr>
          <a:xfrm>
            <a:off x="9361395" y="180414"/>
            <a:ext cx="2678206" cy="35394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sz="32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Баккьякка Франческо убертини «Моисей иссекает воду из скалы»</a:t>
            </a:r>
          </a:p>
        </p:txBody>
      </p:sp>
    </p:spTree>
    <p:extLst>
      <p:ext uri="{BB962C8B-B14F-4D97-AF65-F5344CB8AC3E}">
        <p14:creationId xmlns:p14="http://schemas.microsoft.com/office/powerpoint/2010/main" val="9893497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C4DEA7A-514F-7E6A-83DC-F573D266FA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542638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A1101BD-5C7F-930F-8E03-540F6A468905}"/>
              </a:ext>
            </a:extLst>
          </p:cNvPr>
          <p:cNvSpPr txBox="1"/>
          <p:nvPr/>
        </p:nvSpPr>
        <p:spPr>
          <a:xfrm>
            <a:off x="5463625" y="0"/>
            <a:ext cx="5796489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lvl="0"/>
            <a:r>
              <a:rPr lang="ru-RU" sz="32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Дирк Боутс «Сбор манны»;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E23A4CC-F901-6183-9666-2AB6202508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480" y="2091291"/>
            <a:ext cx="6667520" cy="46591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B362A3-3150-972B-5C3F-864B2E305745}"/>
              </a:ext>
            </a:extLst>
          </p:cNvPr>
          <p:cNvSpPr txBox="1"/>
          <p:nvPr/>
        </p:nvSpPr>
        <p:spPr>
          <a:xfrm>
            <a:off x="5880847" y="799424"/>
            <a:ext cx="6589058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sz="32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Тинторетто «Сбор манны небесной»</a:t>
            </a:r>
          </a:p>
        </p:txBody>
      </p:sp>
    </p:spTree>
    <p:extLst>
      <p:ext uri="{BB962C8B-B14F-4D97-AF65-F5344CB8AC3E}">
        <p14:creationId xmlns:p14="http://schemas.microsoft.com/office/powerpoint/2010/main" val="25285245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4A90F43-87CD-0F03-F147-BDA853755A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11" y="376517"/>
            <a:ext cx="9397608" cy="58808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8F605DD-1A60-C0E3-5443-3FAF5327A81F}"/>
              </a:ext>
            </a:extLst>
          </p:cNvPr>
          <p:cNvSpPr txBox="1"/>
          <p:nvPr/>
        </p:nvSpPr>
        <p:spPr>
          <a:xfrm>
            <a:off x="9563226" y="0"/>
            <a:ext cx="2628774" cy="255454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sz="32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Сандро Боттичелли</a:t>
            </a:r>
          </a:p>
          <a:p>
            <a:r>
              <a:rPr lang="ru-RU" sz="32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Призвание и испытания Моисея. 1482</a:t>
            </a:r>
          </a:p>
        </p:txBody>
      </p:sp>
    </p:spTree>
    <p:extLst>
      <p:ext uri="{BB962C8B-B14F-4D97-AF65-F5344CB8AC3E}">
        <p14:creationId xmlns:p14="http://schemas.microsoft.com/office/powerpoint/2010/main" val="34215418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EED35C4-B536-1AB2-C1F4-D1AD2C61A96A}"/>
              </a:ext>
            </a:extLst>
          </p:cNvPr>
          <p:cNvSpPr txBox="1"/>
          <p:nvPr/>
        </p:nvSpPr>
        <p:spPr>
          <a:xfrm>
            <a:off x="8193742" y="188258"/>
            <a:ext cx="2796987" cy="452431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sz="32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Библия.</a:t>
            </a:r>
          </a:p>
          <a:p>
            <a:r>
              <a:rPr lang="ru-RU" sz="32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Сказание.</a:t>
            </a:r>
          </a:p>
          <a:p>
            <a:r>
              <a:rPr lang="ru-RU" sz="32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Ветхий завет.</a:t>
            </a:r>
          </a:p>
          <a:p>
            <a:r>
              <a:rPr lang="ru-RU" sz="32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Новый завет.</a:t>
            </a:r>
          </a:p>
          <a:p>
            <a:r>
              <a:rPr lang="ru-RU" sz="32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Завет.</a:t>
            </a:r>
          </a:p>
          <a:p>
            <a:r>
              <a:rPr lang="ru-RU" sz="32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Яхве.</a:t>
            </a:r>
          </a:p>
          <a:p>
            <a:r>
              <a:rPr lang="ru-RU" sz="32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Скрижали.</a:t>
            </a:r>
          </a:p>
          <a:p>
            <a:r>
              <a:rPr lang="ru-RU" sz="32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Яхве.</a:t>
            </a:r>
          </a:p>
          <a:p>
            <a:r>
              <a:rPr lang="ru-RU" sz="32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Израильтяне.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F60D645-6559-50A6-CDD6-2132062BD7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7156" y="4483307"/>
            <a:ext cx="1607145" cy="239872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48FF754-10DE-E36C-DDC6-8DDEA7801E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06" y="508126"/>
            <a:ext cx="8008471" cy="4204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281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628B35D-A0E0-9C7D-E4F1-864D370CD65F}"/>
              </a:ext>
            </a:extLst>
          </p:cNvPr>
          <p:cNvSpPr txBox="1"/>
          <p:nvPr/>
        </p:nvSpPr>
        <p:spPr>
          <a:xfrm flipH="1">
            <a:off x="1102659" y="89648"/>
            <a:ext cx="11089341" cy="37240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sz="4000" b="1" dirty="0">
                <a:ln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Домашнее задание:</a:t>
            </a:r>
          </a:p>
          <a:p>
            <a:r>
              <a:rPr lang="ru-RU" sz="4000" b="1" dirty="0">
                <a:ln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§56, сообщение о первых христианах.</a:t>
            </a:r>
          </a:p>
          <a:p>
            <a:r>
              <a:rPr lang="ru-RU" sz="4000" b="1" dirty="0">
                <a:ln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Прочитать любой миф из библии, охарактеризовать его как исторический источник.</a:t>
            </a:r>
          </a:p>
          <a:p>
            <a:endParaRPr lang="ru-RU" b="1" dirty="0">
              <a:ln/>
              <a:solidFill>
                <a:schemeClr val="accent3"/>
              </a:solidFill>
            </a:endParaRPr>
          </a:p>
          <a:p>
            <a:endParaRPr lang="ru-RU" b="1" dirty="0">
              <a:ln/>
              <a:solidFill>
                <a:schemeClr val="accent3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BBDD6BC-0EB8-FA7A-B5EE-287C2CE9B05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82370" y="3389503"/>
            <a:ext cx="6044453" cy="3378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7842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733CF83-C700-23B8-C78A-67F45D0E5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61" y="0"/>
            <a:ext cx="9105775" cy="59794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F38852-7853-E354-0908-4F3D0B73C6B6}"/>
              </a:ext>
            </a:extLst>
          </p:cNvPr>
          <p:cNvSpPr txBox="1"/>
          <p:nvPr/>
        </p:nvSpPr>
        <p:spPr>
          <a:xfrm>
            <a:off x="312644" y="5979459"/>
            <a:ext cx="11879356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sz="3600" b="1" i="0" dirty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Паоло Веронезе </a:t>
            </a:r>
            <a:r>
              <a:rPr lang="ru-RU" sz="36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«Нахождение Моисея»</a:t>
            </a:r>
          </a:p>
        </p:txBody>
      </p:sp>
    </p:spTree>
    <p:extLst>
      <p:ext uri="{BB962C8B-B14F-4D97-AF65-F5344CB8AC3E}">
        <p14:creationId xmlns:p14="http://schemas.microsoft.com/office/powerpoint/2010/main" val="25638571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CCB8913-ECE7-86FA-ECFA-FECA7F7A41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202" y="0"/>
            <a:ext cx="8116047" cy="60870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1BB1FF-F664-B444-DAE5-954890B252D8}"/>
              </a:ext>
            </a:extLst>
          </p:cNvPr>
          <p:cNvSpPr txBox="1"/>
          <p:nvPr/>
        </p:nvSpPr>
        <p:spPr>
          <a:xfrm flipH="1">
            <a:off x="1154202" y="6149788"/>
            <a:ext cx="11071411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sz="32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 Пуссен «Нахождение Моисея».</a:t>
            </a:r>
          </a:p>
        </p:txBody>
      </p:sp>
    </p:spTree>
    <p:extLst>
      <p:ext uri="{BB962C8B-B14F-4D97-AF65-F5344CB8AC3E}">
        <p14:creationId xmlns:p14="http://schemas.microsoft.com/office/powerpoint/2010/main" val="26214190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14B749B-8E0B-3D03-B7F8-602F6D3012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691" y="71276"/>
            <a:ext cx="5896520" cy="437521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A6AF526-0FD6-BCEA-E9FD-2982F2647B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1791" y="1990165"/>
            <a:ext cx="6044615" cy="40161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A24440-CEBF-C531-9A26-897AE8688379}"/>
              </a:ext>
            </a:extLst>
          </p:cNvPr>
          <p:cNvSpPr txBox="1"/>
          <p:nvPr/>
        </p:nvSpPr>
        <p:spPr>
          <a:xfrm>
            <a:off x="6121791" y="71276"/>
            <a:ext cx="6044615" cy="156966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sz="32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Дж. Ф. Пенни «Бог является Моисею в Неопалимой купине»;</a:t>
            </a:r>
          </a:p>
        </p:txBody>
      </p:sp>
    </p:spTree>
    <p:extLst>
      <p:ext uri="{BB962C8B-B14F-4D97-AF65-F5344CB8AC3E}">
        <p14:creationId xmlns:p14="http://schemas.microsoft.com/office/powerpoint/2010/main" val="33546391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E06A8C8-2D30-5EE7-1875-3BFF6ECB32E6}"/>
              </a:ext>
            </a:extLst>
          </p:cNvPr>
          <p:cNvSpPr txBox="1"/>
          <p:nvPr/>
        </p:nvSpPr>
        <p:spPr>
          <a:xfrm>
            <a:off x="6212541" y="4619853"/>
            <a:ext cx="5844988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sz="32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Эль Греко «Гора Синай»;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9D3C295-98C7-52F8-347A-2F3849E91F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090" y="62753"/>
            <a:ext cx="5498455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EA716A8-339B-DE5C-D7FD-F1F21366D4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6545" y="179295"/>
            <a:ext cx="6441141" cy="429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0084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F728530-1B28-D9F4-EA6D-0B607EDAB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43" r="23040" b="4836"/>
          <a:stretch/>
        </p:blipFill>
        <p:spPr>
          <a:xfrm>
            <a:off x="152400" y="0"/>
            <a:ext cx="520002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57D538-DCB2-A2C0-5324-C33C46F3436D}"/>
              </a:ext>
            </a:extLst>
          </p:cNvPr>
          <p:cNvSpPr txBox="1"/>
          <p:nvPr/>
        </p:nvSpPr>
        <p:spPr>
          <a:xfrm>
            <a:off x="5352422" y="84729"/>
            <a:ext cx="6749931" cy="107721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sz="32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Х.Л. </a:t>
            </a:r>
            <a:r>
              <a:rPr lang="ru-RU" sz="3200" b="1" dirty="0" err="1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Шейфеляйн</a:t>
            </a:r>
            <a:r>
              <a:rPr lang="ru-RU" sz="32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«Моисей получает скрижали Завета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0F302E8-45D1-0B64-DD91-197ED3A1C7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0541" y="2816912"/>
            <a:ext cx="5504319" cy="40410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8437B84-B9DC-6F05-1796-3B6A7530AD24}"/>
              </a:ext>
            </a:extLst>
          </p:cNvPr>
          <p:cNvSpPr txBox="1"/>
          <p:nvPr/>
        </p:nvSpPr>
        <p:spPr>
          <a:xfrm flipH="1">
            <a:off x="5450541" y="1246676"/>
            <a:ext cx="6651812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sz="32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Гюстав Доре «Моисей, разбивающий скрижали»</a:t>
            </a:r>
          </a:p>
        </p:txBody>
      </p:sp>
    </p:spTree>
    <p:extLst>
      <p:ext uri="{BB962C8B-B14F-4D97-AF65-F5344CB8AC3E}">
        <p14:creationId xmlns:p14="http://schemas.microsoft.com/office/powerpoint/2010/main" val="42031217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38F1FE4-0A3A-9227-3847-E99B303E7F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117" y="0"/>
            <a:ext cx="8444754" cy="69035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C03807-0C43-8D5A-419A-CBC81518F6AA}"/>
              </a:ext>
            </a:extLst>
          </p:cNvPr>
          <p:cNvSpPr txBox="1"/>
          <p:nvPr/>
        </p:nvSpPr>
        <p:spPr>
          <a:xfrm>
            <a:off x="8937812" y="98612"/>
            <a:ext cx="3254188" cy="206210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sz="32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 Пуссен «Поклонение золотому тельцу»</a:t>
            </a:r>
          </a:p>
        </p:txBody>
      </p:sp>
    </p:spTree>
    <p:extLst>
      <p:ext uri="{BB962C8B-B14F-4D97-AF65-F5344CB8AC3E}">
        <p14:creationId xmlns:p14="http://schemas.microsoft.com/office/powerpoint/2010/main" val="29118324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F88E049-EBFF-ED6B-6F15-EF77D42D5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0801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8248B0-DE37-5F27-DA7D-08058B6E5E91}"/>
              </a:ext>
            </a:extLst>
          </p:cNvPr>
          <p:cNvSpPr txBox="1"/>
          <p:nvPr/>
        </p:nvSpPr>
        <p:spPr>
          <a:xfrm>
            <a:off x="134471" y="255216"/>
            <a:ext cx="11985811" cy="65556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sz="28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Я — Господь Бог твой, да не будет у тебя других богов, кроме Меня.</a:t>
            </a:r>
          </a:p>
          <a:p>
            <a:endParaRPr lang="ru-RU" sz="2800" b="1" dirty="0">
              <a:ln/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Не делай себе кумира и ни какого изображения того, что на небе вверху, что на земле внизу и что в водах ниже земли; не поклоняйся и не служи им.</a:t>
            </a:r>
          </a:p>
          <a:p>
            <a:endParaRPr lang="ru-RU" sz="2800" b="1" dirty="0">
              <a:ln/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Не произноси имени Господа Бога твоего напрасно.</a:t>
            </a:r>
          </a:p>
          <a:p>
            <a:endParaRPr lang="ru-RU" sz="2800" b="1" dirty="0">
              <a:ln/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Помни день покоя, чтобы проводить его свято; шесть дней трудись и совершай в них все твои дела, а день седьмой — день покоя — да будет посвящен Господу Богу твоему.</a:t>
            </a:r>
          </a:p>
          <a:p>
            <a:endParaRPr lang="ru-RU" sz="2800" b="1" dirty="0">
              <a:ln/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Почитай отца твоего и матерь твою, чтобы тебе было хорошо и чтобы ты долго жил на земле.</a:t>
            </a:r>
          </a:p>
          <a:p>
            <a:endParaRPr lang="ru-RU" sz="2800" b="1" dirty="0">
              <a:ln/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037571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244</TotalTime>
  <Words>334</Words>
  <Application>Microsoft Office PowerPoint</Application>
  <PresentationFormat>Широкоэкранный</PresentationFormat>
  <Paragraphs>45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Arial</vt:lpstr>
      <vt:lpstr>Calibri</vt:lpstr>
      <vt:lpstr>Century Gothic</vt:lpstr>
      <vt:lpstr>Times New Roman</vt:lpstr>
      <vt:lpstr>Wingdings 3</vt:lpstr>
      <vt:lpstr>Легкий дым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Роза</dc:creator>
  <cp:lastModifiedBy>Роза</cp:lastModifiedBy>
  <cp:revision>3</cp:revision>
  <dcterms:created xsi:type="dcterms:W3CDTF">2022-05-12T14:49:50Z</dcterms:created>
  <dcterms:modified xsi:type="dcterms:W3CDTF">2022-05-12T19:04:21Z</dcterms:modified>
</cp:coreProperties>
</file>