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6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3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8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4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1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0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91AE-8FA9-4FED-9CD3-82AA8EAA101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7E8D-A1A0-4336-A2D8-BD6BCEE63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9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2487" y="-400050"/>
            <a:ext cx="10029825" cy="1323976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екрет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9144000" cy="2352674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«Правильное питание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shutterstock_406306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685800"/>
            <a:ext cx="8490699" cy="516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-130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екрет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425" y="5953125"/>
            <a:ext cx="10515600" cy="5667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«Физкультура и спорт»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1289128"/>
            <a:ext cx="5805413" cy="388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78268ea05e457439ce1fd5247abc2c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289128"/>
            <a:ext cx="5831565" cy="388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8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екрет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15025"/>
            <a:ext cx="10515600" cy="6048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«Гигиена»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gigiena-rebenka-doshkolnogo-vozra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52527"/>
            <a:ext cx="5426947" cy="432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?r=AzEPZsRbOZEKgBhR0XGMT1RkMag0ACCCYDI_TtJ1oJiso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46" y="1152527"/>
            <a:ext cx="5333524" cy="432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екрет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76924"/>
            <a:ext cx="10515600" cy="67151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«Режим дня»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916476"/>
            <a:ext cx="6872287" cy="49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секрет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«Здоровья»: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67399"/>
            <a:ext cx="10515600" cy="728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«Хорошее настроение»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76425"/>
            <a:ext cx="435847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db12c028d4462a459c408bc186bd7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41" y="1877848"/>
            <a:ext cx="2824162" cy="290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280x1024_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78" y="1876425"/>
            <a:ext cx="4354289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1 секрет «Здоровья»: </vt:lpstr>
      <vt:lpstr>2 секрет «Здоровья»: </vt:lpstr>
      <vt:lpstr>3 секрет «Здоровья»: </vt:lpstr>
      <vt:lpstr>4 секрет «Здоровья»: </vt:lpstr>
      <vt:lpstr>5 самый главный секрет «Здоровья»: 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Е.Н.</dc:creator>
  <cp:lastModifiedBy>Алексеева Е.Н.</cp:lastModifiedBy>
  <cp:revision>5</cp:revision>
  <dcterms:created xsi:type="dcterms:W3CDTF">2022-04-05T09:59:53Z</dcterms:created>
  <dcterms:modified xsi:type="dcterms:W3CDTF">2022-05-12T11:31:34Z</dcterms:modified>
</cp:coreProperties>
</file>