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6" r:id="rId4"/>
    <p:sldId id="263" r:id="rId5"/>
    <p:sldId id="260" r:id="rId6"/>
    <p:sldId id="265" r:id="rId7"/>
    <p:sldId id="257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7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7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5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7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6B10-9A58-4B66-999F-C05C8CA499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FBF2-F7D6-4EBB-B954-8ACEC92B5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2" y="820133"/>
            <a:ext cx="7592291" cy="503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1994" y="466190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Friendly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3" y="1315291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err="1"/>
              <a:t>Happy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1991" y="2336470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err="1"/>
              <a:t>Kind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1992" y="3326786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err="1"/>
              <a:t>Big</a:t>
            </a:r>
            <a:r>
              <a:rPr lang="ru-RU" dirty="0"/>
              <a:t>  / </a:t>
            </a:r>
            <a:r>
              <a:rPr lang="ru-RU" dirty="0" err="1"/>
              <a:t>small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1992" y="4347965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err="1"/>
              <a:t>Cool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1992" y="5369144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err="1"/>
              <a:t>Caring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1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A7522-3CB6-467F-8E67-262E62279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9061" y="2686051"/>
            <a:ext cx="40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MY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r>
              <a:rPr lang="ru-RU" sz="6600" b="1" dirty="0">
                <a:solidFill>
                  <a:schemeClr val="bg1"/>
                </a:solidFill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3844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9033" y="300038"/>
            <a:ext cx="5257368" cy="7286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MY FAMILY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9033" y="1743358"/>
            <a:ext cx="4571568" cy="411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I`ve got a mother,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I`ve got a father,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I`ve got a sister,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I`ve got a brother,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We live together,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We love each other!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70848"/>
            <a:ext cx="6992086" cy="4658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817" y="5506105"/>
            <a:ext cx="244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cat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434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A7522-3CB6-467F-8E67-262E62279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9061" y="2686051"/>
            <a:ext cx="40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MY</a:t>
            </a:r>
            <a:r>
              <a:rPr lang="ru-RU" sz="6600" dirty="0" smtClean="0">
                <a:solidFill>
                  <a:schemeClr val="bg1"/>
                </a:solidFill>
              </a:rPr>
              <a:t> </a:t>
            </a:r>
            <a:r>
              <a:rPr lang="ru-RU" sz="6600" b="1" dirty="0">
                <a:solidFill>
                  <a:schemeClr val="bg1"/>
                </a:solidFill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3607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29033" y="300038"/>
            <a:ext cx="7857692" cy="1314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TELL ABOUT YOUR FAMILY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033" y="1828799"/>
            <a:ext cx="9972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have got a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big/small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family.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- We are … in the family.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have got a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mother/a father/a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sister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My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mother’s/father’s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name is …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She/he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is …years old.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She/he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is …(clever, kind, friendly, caring …)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She/he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can …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love my family very much.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A7522-3CB6-467F-8E67-262E62279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5065" y="2875002"/>
            <a:ext cx="54218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L</a:t>
            </a:r>
            <a:r>
              <a:rPr lang="ru-RU" sz="6600" b="1" dirty="0" err="1" smtClean="0">
                <a:solidFill>
                  <a:schemeClr val="bg1"/>
                </a:solidFill>
              </a:rPr>
              <a:t>ook</a:t>
            </a:r>
            <a:r>
              <a:rPr lang="ru-RU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</a:rPr>
              <a:t>and</a:t>
            </a:r>
            <a:r>
              <a:rPr lang="ru-RU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</a:rPr>
              <a:t>point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0880" y="1905914"/>
            <a:ext cx="63756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is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My, family,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big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Have, family, a got?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got, mother, a, has,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Kate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I, got, a, brother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father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, Have, you, a, got?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880" y="602760"/>
            <a:ext cx="10002033" cy="75713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Make up sentences using these words.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4556" y="3688155"/>
            <a:ext cx="518047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Kate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has got a mother.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4556" y="2878238"/>
            <a:ext cx="452194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Have you got a family?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8127" y="2080825"/>
            <a:ext cx="3309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My family is big.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4556" y="4536940"/>
            <a:ext cx="401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I have got a brother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4556" y="5408539"/>
            <a:ext cx="445032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you got a father?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43" y="2355303"/>
            <a:ext cx="2053439" cy="18531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660" y="2014538"/>
            <a:ext cx="2196004" cy="21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207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MY FAMILY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Альбертовна</dc:creator>
  <cp:lastModifiedBy>Наталья Альбертовна</cp:lastModifiedBy>
  <cp:revision>19</cp:revision>
  <dcterms:created xsi:type="dcterms:W3CDTF">2021-12-01T06:15:46Z</dcterms:created>
  <dcterms:modified xsi:type="dcterms:W3CDTF">2022-02-10T23:43:50Z</dcterms:modified>
</cp:coreProperties>
</file>