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82" r:id="rId5"/>
    <p:sldId id="259" r:id="rId6"/>
    <p:sldId id="261" r:id="rId7"/>
    <p:sldId id="260" r:id="rId8"/>
    <p:sldId id="284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9" r:id="rId19"/>
    <p:sldId id="268" r:id="rId20"/>
    <p:sldId id="280" r:id="rId21"/>
    <p:sldId id="275" r:id="rId22"/>
    <p:sldId id="269" r:id="rId23"/>
    <p:sldId id="270" r:id="rId24"/>
    <p:sldId id="271" r:id="rId25"/>
    <p:sldId id="276" r:id="rId26"/>
    <p:sldId id="277" r:id="rId27"/>
    <p:sldId id="278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3234022" cy="644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438400" y="13716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4419600" y="1219200"/>
            <a:ext cx="4114800" cy="480060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Гигрометр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волосной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4734791" cy="62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Психрометр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3886200" cy="64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Нормальная влажность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 algn="r">
              <a:buNone/>
            </a:pPr>
            <a:r>
              <a:rPr lang="ru-RU" sz="9600" dirty="0" smtClean="0"/>
              <a:t>40-60 %</a:t>
            </a:r>
            <a:endParaRPr lang="ru-RU" sz="9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Современные гигрометры: механический(керамический) и электронный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7545" y="2743200"/>
            <a:ext cx="440156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191000" cy="414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Значение влажности для здоровья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Downloads\знач вл волосы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848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Влияние на кожу,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дыхание,глаз</a:t>
            </a:r>
            <a:r>
              <a:rPr lang="ru-RU" dirty="0" err="1" smtClean="0"/>
              <a:t>а</a:t>
            </a:r>
            <a:endParaRPr lang="ru-RU" dirty="0"/>
          </a:p>
        </p:txBody>
      </p:sp>
      <p:pic>
        <p:nvPicPr>
          <p:cNvPr id="4" name="Содержимое 3" descr="C:\Users\Людмила\AppData\Local\Microsoft\Windows\Temporary Internet Files\Content.Word\знач вл глаз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86200"/>
            <a:ext cx="4519612" cy="27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AppData\Local\Microsoft\Windows\Temporary Internet Files\Content.Word\знач вл для кож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162425" cy="289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знач вл здор чел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04800"/>
            <a:ext cx="3581400" cy="34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AppData\Local\Microsoft\Windows\Temporary Internet Files\Content.Word\вред вл в холод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7244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 жилых помещениях, в холодильнике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вл-плесень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940300"/>
            <a:ext cx="7785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AppData\Local\Microsoft\Windows\Temporary Internet Files\Content.Word\холодильни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85800"/>
            <a:ext cx="2590800" cy="39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знач вл -помещение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Людмила\AppData\Local\Microsoft\Windows\Temporary Internet Files\Content.Word\знач вл уч заве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3886200"/>
            <a:ext cx="2057400" cy="28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МКС, учебных помещениях, в подводной лодке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Downloads\МКС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Downloads\подв лодк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14800"/>
            <a:ext cx="3657600" cy="24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знач вл-кондит,книги .картины,больницы, хран фри овощей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219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спортзале,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на катке,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при работе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с компьютеро</a:t>
            </a:r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5" name="Рисунок 4" descr="C:\Users\Людмила\AppData\Local\Microsoft\Windows\Temporary Internet Files\Content.Word\вл рпри работе комп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5276850" cy="27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Людмила\AppData\Local\Microsoft\Windows\Temporary Internet Files\Content.Word\каток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562965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4968561" cy="323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Значение влажности в пищевой и кондитерской промышленности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Людмила\AppData\Local\Microsoft\Windows\Temporary Internet Files\Content.Word\хранение хлеб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14800"/>
            <a:ext cx="2743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тор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2971800" cy="2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341130"/>
            <a:ext cx="4343400" cy="251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1" y="1447800"/>
            <a:ext cx="1752600" cy="27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2057399" cy="2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Определение понятия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Влажность воздуха </a:t>
            </a:r>
            <a:r>
              <a:rPr lang="ru-RU" dirty="0" smtClean="0"/>
              <a:t>– </a:t>
            </a:r>
            <a:r>
              <a:rPr lang="ru-RU" sz="4000" dirty="0" smtClean="0"/>
              <a:t>это содержание в воздухе водяных паров</a:t>
            </a:r>
          </a:p>
          <a:p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52800"/>
            <a:ext cx="5815013" cy="307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6303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 магазинах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и складских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помещениях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склад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43200"/>
            <a:ext cx="3752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56998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электронной, фармацевтической, строительной промышленности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пром-дерево и цемен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4267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AppData\Local\Microsoft\Windows\Temporary Internet Files\Content.Word\пром-дерево и цемент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91000"/>
            <a:ext cx="3057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знач вл электронная пром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2733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Downloads\фармацевтик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14800"/>
            <a:ext cx="3886200" cy="25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Значение влажности в текстильной, ткацкой промышленности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ткацкое произв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сельском хозяйстве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Теплицы, оранжереи</a:t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знач вл вс-х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46666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AppData\Local\Microsoft\Windows\Temporary Internet Files\Content.Word\знач вл для жив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95800"/>
            <a:ext cx="3933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теплицы оранжереи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133600"/>
            <a:ext cx="29643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полиграфической промышленности - типографии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типография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1192" y="1600200"/>
            <a:ext cx="68216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Для культуры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Людмила\AppData\Local\Microsoft\Windows\Temporary Internet Files\Content.Word\знач вл музеи,хран веществ,предсказ погод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144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Downloads\архи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AppData\Local\Microsoft\Windows\Temporary Internet Files\Content.Word\кижи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3590925" cy="28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152400"/>
            <a:ext cx="2743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Архивы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Людмила\AppData\Local\Microsoft\Windows\Temporary Internet Files\Content.Word\знач вл-кондит,книги .картины,больницы, хран фри овощей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природе: для растений, грибов, животных, птиц, насекомых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Людмила\Downloads\вл для растений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знач вл грибы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19600"/>
            <a:ext cx="4724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мила\AppData\Local\Microsoft\Windows\Temporary Internet Files\Content.Word\знач вл для животных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31800"/>
            <a:ext cx="5486400" cy="30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метеорологии 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климатологии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В</a:t>
            </a:r>
            <a:r>
              <a:rPr lang="ru-RU" sz="3100" dirty="0" smtClean="0"/>
              <a:t>ысыхание </a:t>
            </a:r>
            <a:br>
              <a:rPr lang="ru-RU" sz="3100" dirty="0" smtClean="0"/>
            </a:br>
            <a:r>
              <a:rPr lang="ru-RU" sz="3100" dirty="0" smtClean="0"/>
              <a:t>болот  и </a:t>
            </a:r>
            <a:br>
              <a:rPr lang="ru-RU" sz="3100" dirty="0" smtClean="0"/>
            </a:br>
            <a:r>
              <a:rPr lang="ru-RU" sz="3100" dirty="0" smtClean="0"/>
              <a:t>заболачивание</a:t>
            </a:r>
            <a:endParaRPr lang="ru-RU" sz="3100" dirty="0"/>
          </a:p>
        </p:txBody>
      </p:sp>
      <p:pic>
        <p:nvPicPr>
          <p:cNvPr id="4" name="Содержимое 3" descr="C:\Users\Людмила\AppData\Local\Microsoft\Windows\Temporary Internet Files\Content.Word\знач вл музеи,хран веществ,предсказ погоды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дмила\AppData\Local\Microsoft\Windows\Temporary Internet Files\Content.Word\знач вл погод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дмила\AppData\Local\Microsoft\Windows\Temporary Internet Files\Content.Word\болот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148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838200"/>
            <a:ext cx="29146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133600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Тема урока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772400" cy="3429000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Влажность воздуха</a:t>
            </a:r>
            <a:endParaRPr lang="ru-RU" sz="8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Наш маршрут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6200" dirty="0" smtClean="0">
                <a:ln>
                  <a:solidFill>
                    <a:srgbClr val="FFC000"/>
                  </a:solidFill>
                </a:ln>
              </a:rPr>
              <a:t>                           </a:t>
            </a:r>
            <a:r>
              <a:rPr lang="ru-RU" sz="8700" dirty="0" smtClean="0">
                <a:ln>
                  <a:solidFill>
                    <a:srgbClr val="FFC000"/>
                  </a:solidFill>
                </a:ln>
              </a:rPr>
              <a:t>Значение влажности</a:t>
            </a:r>
          </a:p>
          <a:p>
            <a:endParaRPr lang="ru-RU" dirty="0" smtClean="0"/>
          </a:p>
          <a:p>
            <a:pPr>
              <a:buNone/>
            </a:pPr>
            <a:r>
              <a:rPr lang="ru-RU" sz="6000" dirty="0" smtClean="0">
                <a:ln>
                  <a:solidFill>
                    <a:srgbClr val="FFC000"/>
                  </a:solidFill>
                </a:ln>
              </a:rPr>
              <a:t>                                           </a:t>
            </a:r>
            <a:r>
              <a:rPr lang="ru-RU" sz="8500" dirty="0" smtClean="0"/>
              <a:t>↗</a:t>
            </a:r>
            <a:endParaRPr lang="ru-RU" sz="8500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ru-RU" sz="9800" dirty="0" smtClean="0">
                <a:ln>
                  <a:solidFill>
                    <a:srgbClr val="FFC000"/>
                  </a:solidFill>
                </a:ln>
              </a:rPr>
              <a:t>                Приборы</a:t>
            </a:r>
          </a:p>
          <a:p>
            <a:endParaRPr lang="ru-RU" dirty="0" smtClean="0"/>
          </a:p>
          <a:p>
            <a:pPr>
              <a:buNone/>
            </a:pPr>
            <a:r>
              <a:rPr lang="ru-RU" sz="8800" dirty="0" smtClean="0"/>
              <a:t>            ↗</a:t>
            </a:r>
          </a:p>
          <a:p>
            <a:pPr>
              <a:buNone/>
            </a:pPr>
            <a:r>
              <a:rPr lang="ru-RU" sz="9800" dirty="0" smtClean="0">
                <a:ln>
                  <a:solidFill>
                    <a:srgbClr val="FFC000"/>
                  </a:solidFill>
                </a:ln>
              </a:rPr>
              <a:t>Характеристики влажности</a:t>
            </a:r>
            <a:endParaRPr lang="ru-RU" sz="9800" dirty="0">
              <a:ln>
                <a:solidFill>
                  <a:srgbClr val="FFC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Характеристики влажности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Абсолютная влажность- </a:t>
            </a:r>
          </a:p>
          <a:p>
            <a:pPr>
              <a:buNone/>
            </a:pPr>
            <a:r>
              <a:rPr lang="ru-RU" dirty="0" smtClean="0"/>
              <a:t>    - плотность водяного пара, содержащегося в воздухе – </a:t>
            </a:r>
            <a:r>
              <a:rPr lang="ru-RU" sz="4800" dirty="0" err="1" smtClean="0"/>
              <a:t>ρ </a:t>
            </a:r>
            <a:r>
              <a:rPr lang="ru-RU" sz="4800" dirty="0" smtClean="0"/>
              <a:t>(г/м³)</a:t>
            </a:r>
          </a:p>
          <a:p>
            <a:pPr>
              <a:buNone/>
            </a:pPr>
            <a:r>
              <a:rPr lang="ru-RU" sz="4300" dirty="0" smtClean="0"/>
              <a:t>    или</a:t>
            </a:r>
          </a:p>
          <a:p>
            <a:pPr>
              <a:buNone/>
            </a:pPr>
            <a:r>
              <a:rPr lang="ru-RU" dirty="0" smtClean="0"/>
              <a:t>    - давление водяного пара , содержащегося в воздухе – </a:t>
            </a:r>
            <a:r>
              <a:rPr lang="ru-RU" sz="4800" dirty="0" err="1" smtClean="0"/>
              <a:t>р</a:t>
            </a:r>
            <a:r>
              <a:rPr lang="ru-RU" sz="4800" dirty="0" smtClean="0"/>
              <a:t> (мм </a:t>
            </a:r>
            <a:r>
              <a:rPr lang="ru-RU" sz="4800" dirty="0" err="1" smtClean="0"/>
              <a:t>рт.ст</a:t>
            </a:r>
            <a:r>
              <a:rPr lang="ru-RU" sz="4800" dirty="0" smtClean="0"/>
              <a:t>.)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Относительная влажность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Формула для расчета относительной влажности через плотность водяного пара:</a:t>
            </a:r>
          </a:p>
          <a:p>
            <a:r>
              <a:rPr lang="ru-RU" dirty="0" err="1" smtClean="0"/>
              <a:t>ρ </a:t>
            </a:r>
            <a:r>
              <a:rPr lang="ru-RU" dirty="0" smtClean="0"/>
              <a:t>– плотность водяного пара, содержащегося в воздухе</a:t>
            </a:r>
          </a:p>
          <a:p>
            <a:r>
              <a:rPr lang="ru-RU" dirty="0" err="1" smtClean="0"/>
              <a:t>ρ₀ </a:t>
            </a:r>
            <a:r>
              <a:rPr lang="ru-RU" dirty="0" smtClean="0"/>
              <a:t>- плотность насыщенного пара 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419600"/>
            <a:ext cx="6200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Относительная влажность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562600" cy="54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Точка росы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- это температура, при которой находящийся в воздухе водяной пар становится насыщенным </a:t>
            </a:r>
          </a:p>
          <a:p>
            <a:r>
              <a:rPr lang="ru-RU" sz="4000" dirty="0" smtClean="0"/>
              <a:t>(то есть выделяется в виде росы)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962400"/>
            <a:ext cx="4191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Приборы для измерения влажности: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гигрометр  конденсационный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9497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419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201</Words>
  <PresentationFormat>Экран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Определение понятия</vt:lpstr>
      <vt:lpstr>Тема урока</vt:lpstr>
      <vt:lpstr>Наш маршрут</vt:lpstr>
      <vt:lpstr>Характеристики влажности</vt:lpstr>
      <vt:lpstr>Относительная влажность</vt:lpstr>
      <vt:lpstr>Относительная влажность</vt:lpstr>
      <vt:lpstr>Точка росы</vt:lpstr>
      <vt:lpstr>Приборы для измерения влажности: гигрометр  конденсационный</vt:lpstr>
      <vt:lpstr>Гигрометр  волосной</vt:lpstr>
      <vt:lpstr>Психрометр </vt:lpstr>
      <vt:lpstr>Нормальная влажность</vt:lpstr>
      <vt:lpstr>Современные гигрометры: механический(керамический) и электронный</vt:lpstr>
      <vt:lpstr>Значение влажности для здоровья</vt:lpstr>
      <vt:lpstr>Влияние на кожу,  дыхание,глаза</vt:lpstr>
      <vt:lpstr>В жилых помещениях, в холодильнике</vt:lpstr>
      <vt:lpstr>В МКС, учебных помещениях, в подводной лодке</vt:lpstr>
      <vt:lpstr>   В спортзале,  на катке,  при работе  с компьютером</vt:lpstr>
      <vt:lpstr>Значение влажности в пищевой и кондитерской промышленности</vt:lpstr>
      <vt:lpstr>В магазинах  и складских  помещениях</vt:lpstr>
      <vt:lpstr>В электронной, фармацевтической, строительной промышленности</vt:lpstr>
      <vt:lpstr>Значение влажности в текстильной, ткацкой промышленности</vt:lpstr>
      <vt:lpstr> В сельском хозяйстве  Теплицы, оранжереи </vt:lpstr>
      <vt:lpstr>В полиграфической промышленности - типографии</vt:lpstr>
      <vt:lpstr>Для культуры</vt:lpstr>
      <vt:lpstr>В природе: для растений, грибов, животных, птиц, насекомых</vt:lpstr>
      <vt:lpstr>    В метеорологии и  климатологии   Высыхание  болот  и  заболачивание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81</cp:revision>
  <dcterms:created xsi:type="dcterms:W3CDTF">2018-11-17T17:39:08Z</dcterms:created>
  <dcterms:modified xsi:type="dcterms:W3CDTF">2018-12-08T18:05:28Z</dcterms:modified>
</cp:coreProperties>
</file>