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  <p:sldId id="285" r:id="rId11"/>
    <p:sldId id="267" r:id="rId12"/>
    <p:sldId id="265" r:id="rId13"/>
    <p:sldId id="270" r:id="rId14"/>
    <p:sldId id="272" r:id="rId15"/>
    <p:sldId id="271" r:id="rId16"/>
    <p:sldId id="276" r:id="rId17"/>
    <p:sldId id="275" r:id="rId18"/>
    <p:sldId id="274" r:id="rId19"/>
    <p:sldId id="286" r:id="rId20"/>
    <p:sldId id="273" r:id="rId21"/>
    <p:sldId id="278" r:id="rId22"/>
    <p:sldId id="279" r:id="rId23"/>
    <p:sldId id="280" r:id="rId24"/>
    <p:sldId id="277" r:id="rId25"/>
    <p:sldId id="282" r:id="rId26"/>
    <p:sldId id="283" r:id="rId27"/>
    <p:sldId id="266" r:id="rId28"/>
    <p:sldId id="290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5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649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199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8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06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4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14A92B1-5BFC-4F55-B08C-A24D2E6E87F9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9F6E547-AD7D-4D91-9590-EA1932360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82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6DDBD5-D249-4705-BEB1-93A82CD2A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246" y="214683"/>
            <a:ext cx="11489193" cy="63848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ГБОУ Школа №1467 ДО 5</a:t>
            </a:r>
            <a:endParaRPr lang="ru-RU" i="1" dirty="0"/>
          </a:p>
          <a:p>
            <a:pPr algn="ctr"/>
            <a:endParaRPr lang="ru-RU" i="1" dirty="0"/>
          </a:p>
          <a:p>
            <a:pPr algn="ctr"/>
            <a:r>
              <a:rPr lang="ru-RU" dirty="0"/>
              <a:t>Презентация к занятию по нравственному воспитанию </a:t>
            </a:r>
          </a:p>
          <a:p>
            <a:pPr algn="ctr"/>
            <a:r>
              <a:rPr lang="ru-RU" dirty="0"/>
              <a:t>старших дошкольников</a:t>
            </a:r>
          </a:p>
          <a:p>
            <a:pPr algn="ctr"/>
            <a:endParaRPr lang="ru-RU" dirty="0"/>
          </a:p>
          <a:p>
            <a:pPr algn="ctr"/>
            <a:r>
              <a:rPr lang="ru-RU" sz="4800" dirty="0"/>
              <a:t>«Добру  учиться – всегда пригодится!»</a:t>
            </a:r>
          </a:p>
          <a:p>
            <a:pPr algn="ctr"/>
            <a:endParaRPr lang="ru-RU" sz="4800" dirty="0"/>
          </a:p>
          <a:p>
            <a:pPr algn="ctr"/>
            <a:endParaRPr lang="ru-RU" sz="4000" dirty="0"/>
          </a:p>
          <a:p>
            <a:r>
              <a:rPr lang="ru-RU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ea typeface="+mn-ea"/>
                <a:cs typeface="+mn-cs"/>
              </a:rPr>
              <a:t>Подготовила и провела воспитатель:  Белозерская  И. И.</a:t>
            </a:r>
            <a:endParaRPr lang="ru-RU" sz="28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8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1F054-4675-44DA-80A7-C72E1C82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94" y="0"/>
            <a:ext cx="9330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DB1DE2-C94E-467E-B73A-B0A4BAD55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75" y="-5319"/>
            <a:ext cx="9337849" cy="68633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ABBBD-DB73-4077-80CF-C136B30A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22" y="0"/>
            <a:ext cx="9171756" cy="68558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4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CFAE1E-696B-4E6D-87E5-29D67F5EF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2" y="19134"/>
            <a:ext cx="9215855" cy="6819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3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1EC65-B1B9-42BE-81F6-F15A1584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10" y="19101"/>
            <a:ext cx="9247180" cy="68197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9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EFD3BF-EA65-4794-B073-938B3CCF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78" y="1"/>
            <a:ext cx="9362457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81E0AC-56F2-41BB-9CA5-7323D474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90" y="0"/>
            <a:ext cx="9459306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4985E-FB1A-4A66-9D67-B4F08FF1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94" y="0"/>
            <a:ext cx="9330612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8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5053D-90C9-41C9-9258-E195EFCE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65" y="-10356"/>
            <a:ext cx="9219269" cy="68683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9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0CCB61-E043-45BB-A38F-4755AA3D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06" y="0"/>
            <a:ext cx="8398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6A94F-0FDD-47F0-AE33-4D03FF0B5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18" y="34037"/>
            <a:ext cx="9190521" cy="68239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5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E978C-5E6F-4DE5-9019-FC26E5A5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49" y="0"/>
            <a:ext cx="9351572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1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D4CF7-7DC0-4302-A2B7-2945BACE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10" y="0"/>
            <a:ext cx="929898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0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106901-0C67-408A-9D2A-D9FD2E89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71" y="0"/>
            <a:ext cx="9362457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0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87776C-1BC4-45FE-8DB7-43A241D50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3" y="-4157"/>
            <a:ext cx="9368133" cy="68621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6E26A-D861-4D0D-BAF8-9C43C19F0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76" y="0"/>
            <a:ext cx="9278247" cy="68427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1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9F6C41-321B-42BD-A03F-552B871A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15" y="0"/>
            <a:ext cx="9267569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5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0347D9-2194-4073-88F0-A0DFE311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65" y="0"/>
            <a:ext cx="9321970" cy="68982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4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0A329-370B-41EF-8157-A9FF5F353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"/>
          <a:stretch/>
        </p:blipFill>
        <p:spPr>
          <a:xfrm>
            <a:off x="1462769" y="0"/>
            <a:ext cx="926646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7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4DC494-743B-4BA4-A99D-38083FEB0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C19BD-3665-4B5A-BA53-873F0D7B2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E42695-1157-4DF9-BED7-6E754A70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241803"/>
            <a:ext cx="10905066" cy="33260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C92195-ADB5-480C-B53A-3BA88B04B5F6}"/>
              </a:ext>
            </a:extLst>
          </p:cNvPr>
          <p:cNvSpPr/>
          <p:nvPr/>
        </p:nvSpPr>
        <p:spPr>
          <a:xfrm>
            <a:off x="1192857" y="3705801"/>
            <a:ext cx="8531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/>
                <a:solidFill>
                  <a:schemeClr val="accent3"/>
                </a:solidFill>
              </a:rPr>
              <a:t>з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348481-0271-4E9B-B7B6-5B80AA16177C}"/>
              </a:ext>
            </a:extLst>
          </p:cNvPr>
          <p:cNvSpPr/>
          <p:nvPr/>
        </p:nvSpPr>
        <p:spPr>
          <a:xfrm>
            <a:off x="2721862" y="3705801"/>
            <a:ext cx="9941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/>
                <a:solidFill>
                  <a:schemeClr val="accent3"/>
                </a:solidFill>
              </a:rPr>
              <a:t>н</a:t>
            </a:r>
            <a:endParaRPr lang="ru-RU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F59D5B-83D5-41C1-BF4C-300B4110FDF3}"/>
              </a:ext>
            </a:extLst>
          </p:cNvPr>
          <p:cNvSpPr/>
          <p:nvPr/>
        </p:nvSpPr>
        <p:spPr>
          <a:xfrm>
            <a:off x="10057732" y="3705801"/>
            <a:ext cx="114967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cap="none" spc="0" dirty="0">
                <a:ln/>
                <a:solidFill>
                  <a:schemeClr val="accent3"/>
                </a:solidFill>
                <a:effectLst/>
              </a:rPr>
              <a:t>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B6586F-E924-4C77-9E39-345C66434595}"/>
              </a:ext>
            </a:extLst>
          </p:cNvPr>
          <p:cNvSpPr/>
          <p:nvPr/>
        </p:nvSpPr>
        <p:spPr>
          <a:xfrm>
            <a:off x="4331819" y="3705801"/>
            <a:ext cx="94288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/>
                <a:solidFill>
                  <a:schemeClr val="accent3"/>
                </a:solidFill>
              </a:rPr>
              <a:t>а</a:t>
            </a:r>
            <a:endParaRPr lang="ru-RU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D13767-441E-48F7-8460-BE5186103C5D}"/>
              </a:ext>
            </a:extLst>
          </p:cNvPr>
          <p:cNvSpPr/>
          <p:nvPr/>
        </p:nvSpPr>
        <p:spPr>
          <a:xfrm>
            <a:off x="5742125" y="3705801"/>
            <a:ext cx="9941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/>
                <a:solidFill>
                  <a:schemeClr val="accent3"/>
                </a:solidFill>
              </a:rPr>
              <a:t>н</a:t>
            </a:r>
            <a:endParaRPr lang="ru-RU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77CDBD-2F06-4F9F-B74B-AA73B2F11425}"/>
              </a:ext>
            </a:extLst>
          </p:cNvPr>
          <p:cNvSpPr/>
          <p:nvPr/>
        </p:nvSpPr>
        <p:spPr>
          <a:xfrm>
            <a:off x="7213320" y="3705801"/>
            <a:ext cx="10166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dirty="0">
                <a:ln/>
                <a:solidFill>
                  <a:schemeClr val="accent3"/>
                </a:solidFill>
              </a:rPr>
              <a:t>и</a:t>
            </a:r>
            <a:endParaRPr lang="ru-RU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1C1936-7374-4730-B307-EA3FEF51E8AA}"/>
              </a:ext>
            </a:extLst>
          </p:cNvPr>
          <p:cNvSpPr/>
          <p:nvPr/>
        </p:nvSpPr>
        <p:spPr>
          <a:xfrm>
            <a:off x="8706957" y="3705801"/>
            <a:ext cx="94128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1500" b="1" cap="none" spc="0" dirty="0">
                <a:ln/>
                <a:solidFill>
                  <a:schemeClr val="accent3"/>
                </a:solidFill>
                <a:effectLst/>
              </a:rPr>
              <a:t>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A9197D-C063-42AF-8DDA-1BF194326FFB}"/>
              </a:ext>
            </a:extLst>
          </p:cNvPr>
          <p:cNvSpPr/>
          <p:nvPr/>
        </p:nvSpPr>
        <p:spPr>
          <a:xfrm>
            <a:off x="1474285" y="480060"/>
            <a:ext cx="92434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>
                <a:ln/>
                <a:solidFill>
                  <a:schemeClr val="accent3"/>
                </a:solidFill>
                <a:effectLst/>
              </a:rPr>
              <a:t>Мир освещается солнцем, </a:t>
            </a:r>
          </a:p>
          <a:p>
            <a:pPr algn="ctr"/>
            <a:r>
              <a:rPr lang="ru-RU" sz="6000" b="1" cap="none" spc="0" dirty="0">
                <a:ln/>
                <a:solidFill>
                  <a:schemeClr val="accent3"/>
                </a:solidFill>
                <a:effectLst/>
              </a:rPr>
              <a:t>а человек -</a:t>
            </a:r>
          </a:p>
        </p:txBody>
      </p:sp>
    </p:spTree>
    <p:extLst>
      <p:ext uri="{BB962C8B-B14F-4D97-AF65-F5344CB8AC3E}">
        <p14:creationId xmlns:p14="http://schemas.microsoft.com/office/powerpoint/2010/main" val="24248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B29ED-1847-4F0F-BF8D-3B697604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167"/>
            <a:ext cx="10515600" cy="2759102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726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30BFB3-99AB-4EDE-A7F8-E67D25C9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64" y="-1"/>
            <a:ext cx="9362457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6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903EB-0E4A-45F6-AA77-B7E1BC99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65" y="0"/>
            <a:ext cx="9249593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6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ED665-AEDC-477C-ABA0-80CCFA3C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82" y="1"/>
            <a:ext cx="929898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2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84978-958C-40AE-B062-EAD7B8A2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615" y="-1"/>
            <a:ext cx="9298983" cy="6858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2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FD037-BF27-4F84-AFA9-A777B93A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35" y="-1"/>
            <a:ext cx="9236365" cy="6858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2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0420A-7666-4778-8804-8B33885C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451" y="1"/>
            <a:ext cx="9236362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77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6447A1-83D9-4BCB-9048-24BA136D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09" y="0"/>
            <a:ext cx="929898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9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584</TotalTime>
  <Words>49</Words>
  <Application>Microsoft Office PowerPoint</Application>
  <PresentationFormat>Широкоэкранный</PresentationFormat>
  <Paragraphs>19</Paragraphs>
  <Slides>29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Corbel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Подготовила и провела воспитатель: Белозерская И.И.</dc:title>
  <dc:creator>innaq</dc:creator>
  <cp:lastModifiedBy>innaq</cp:lastModifiedBy>
  <cp:revision>12</cp:revision>
  <dcterms:created xsi:type="dcterms:W3CDTF">2022-04-02T13:41:12Z</dcterms:created>
  <dcterms:modified xsi:type="dcterms:W3CDTF">2022-05-05T19:44:59Z</dcterms:modified>
</cp:coreProperties>
</file>