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к" initials="п" lastIdx="1" clrIdx="0">
    <p:extLst>
      <p:ext uri="{19B8F6BF-5375-455C-9EA6-DF929625EA0E}">
        <p15:presenceInfo xmlns:p15="http://schemas.microsoft.com/office/powerpoint/2012/main" userId="пк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06227-7A53-411F-80C9-1FB7320D2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1E5DB7-1338-4928-ABFA-80C071C82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625B54-647D-402A-9CA8-7D462735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0114-18DE-493A-BEBE-B92BA8ABCAA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2751D0-5B96-43EC-804A-66EE5EBD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C4369-32C4-4CA3-9D3F-1550CF65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06F9-CE57-4B95-9DEA-588C54B56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8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62E11-2970-42F9-8149-12E1D718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79D30F-8DA2-48EB-B247-7A2A705EF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D10E19-992E-4794-A35B-3C4243BFB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0114-18DE-493A-BEBE-B92BA8ABCAA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6C2B8D-7815-453F-8E5C-35AA41A7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1235D-7F5E-4441-AA59-BEE97948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06F9-CE57-4B95-9DEA-588C54B56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37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E91040-4B9E-4199-8855-60EC562D4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E6455A-28C8-4D59-AAA2-ED3F45647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73569-2015-4C2D-BCE9-D45EC5713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0114-18DE-493A-BEBE-B92BA8ABCAA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9E0778-0641-4B92-8144-78F37ACB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83E43B-B782-4191-A9D8-B3811BA8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06F9-CE57-4B95-9DEA-588C54B56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70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D4D05-1F2B-4D06-80B5-5FF9D628B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57635-F38A-4D11-A84D-1B3D08CFA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C4D7B9-D431-43F6-8171-D6F344FB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0114-18DE-493A-BEBE-B92BA8ABCAA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60D32E-1223-463A-9E1F-A5C1B18ED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8177A8-2903-4DE0-990B-77E594118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06F9-CE57-4B95-9DEA-588C54B56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8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2E8CC-41C1-492A-ADE3-DF554960A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4AF650-EF7D-4BCD-A8C0-FEA291AE5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CDD864-F4D9-4F31-88DB-B498422B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0114-18DE-493A-BEBE-B92BA8ABCAA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ED92E-92FE-4CEE-A380-B6077761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3AD1CA-7E19-4F08-99AB-3B134FAD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06F9-CE57-4B95-9DEA-588C54B56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8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E198D-DE96-44E1-9B68-716932561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31471-9F3A-44DF-8582-582A3C87A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93B5C6-1A28-4B08-9174-EA8772A06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C5DFE7-F14A-43B5-8344-A6D4D7D0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0114-18DE-493A-BEBE-B92BA8ABCAA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AA2141-3510-4CE5-B778-7821FF691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8B5395-5CEE-415E-AD9A-3F36915D6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06F9-CE57-4B95-9DEA-588C54B56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46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698D2B-9456-40C7-B603-B9451DFE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0CDF81-4461-4052-899D-5B70F98BB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13AC32-4BFD-453E-8A38-E64BB5222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1652E4-353D-4BEB-A715-D34D8D86A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634404-D5E8-47B7-B02E-D7376BCA8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DCC9F9-E5D8-4455-A091-A6CB8D232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0114-18DE-493A-BEBE-B92BA8ABCAA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6DE840-A945-4EAF-B5E2-CDDCCA28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345E18-F809-4983-8E11-5224CA90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06F9-CE57-4B95-9DEA-588C54B56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8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D8FDB-688D-4D23-8AFD-CEE59EA1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4207EC4-F111-4BB0-B1C4-165774D8A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0114-18DE-493A-BEBE-B92BA8ABCAA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30501F-09AF-40BF-869F-F1FDE95A7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FD1B6B-8C96-468A-9DE3-FAA118D9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06F9-CE57-4B95-9DEA-588C54B56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7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7F793F-CEF6-437C-9BAC-DFA9DD76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0114-18DE-493A-BEBE-B92BA8ABCAA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55C5A7-2CF4-4D8F-9D54-F8AEC1C35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1C15F0-43DD-4144-8EF8-E2EA4C1E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06F9-CE57-4B95-9DEA-588C54B56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FA61F-B44C-460D-ADB8-DBFE17DD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5A96B-E130-46DF-96C0-DCC66BDC9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972211-1C89-4F17-A10D-4CAFE789E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489D0E-9979-46BA-A78C-EEFEEE79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0114-18DE-493A-BEBE-B92BA8ABCAA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32A0EB-FB8F-4BE9-B81C-71AEBB82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014C65-833A-44DF-988B-A5FD58AF5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06F9-CE57-4B95-9DEA-588C54B56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7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DE8C6-2A6A-4DA3-96F1-8DE580AB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795329-9FA7-4A9E-818A-0E980B7D0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31EC27-175C-4874-ADF4-9C00282B6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D7065E-B5EC-4FDC-BC1D-AB3263F8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0114-18DE-493A-BEBE-B92BA8ABCAA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3E6770-BF66-49A9-8E2C-CE9C02A21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5FBFEC-38C9-4FF3-AE82-0C811CE8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306F9-CE57-4B95-9DEA-588C54B56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3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FB8EC-5192-47E7-A984-6D8129E8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98C9FC-A61B-424D-B4D8-E3DD8C10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01B8AF-5AD0-4F1F-934B-FFE4580D8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70114-18DE-493A-BEBE-B92BA8ABCAA5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626B64-FC1A-4EA6-8352-AE3CBEFF8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ABE1E0-ABAF-48D8-81F6-08EB35811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306F9-CE57-4B95-9DEA-588C54B56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4" y="180975"/>
            <a:ext cx="1040439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5A2BD-C38B-419A-8E13-D1D9E91F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dirty="0"/>
              <a:t>Урок математики </a:t>
            </a:r>
            <a:br>
              <a:rPr lang="ru-RU" b="1" dirty="0"/>
            </a:br>
            <a:r>
              <a:rPr lang="ru-RU" b="1" dirty="0"/>
              <a:t>Задание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3699F0-99B6-42BC-AA21-8E3627DF2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50000+25000+5000+12000+20000=112000(руб.)</a:t>
            </a:r>
          </a:p>
          <a:p>
            <a:pPr marL="0" indent="0">
              <a:buNone/>
            </a:pPr>
            <a:r>
              <a:rPr lang="ru-RU" dirty="0"/>
              <a:t>Ответ: 112000 рублей доход семьи Карповых за месяц.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7000+36000+4000+1000+8000+4000+6000+7000+10000+15000= =98 000 (руб.)</a:t>
            </a:r>
          </a:p>
          <a:p>
            <a:pPr marL="0" indent="0">
              <a:buNone/>
            </a:pPr>
            <a:r>
              <a:rPr lang="ru-RU" dirty="0"/>
              <a:t>Ответ: 98 000 рублей расход средств семьи Карповых за месяц.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1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0436D-A650-47B4-BC53-677B1B5A28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1831216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Урок русского языка. </a:t>
            </a:r>
            <a:br>
              <a:rPr lang="ru-RU" b="1" dirty="0" smtClean="0"/>
            </a:br>
            <a:r>
              <a:rPr lang="ru-RU" b="1" dirty="0" smtClean="0"/>
              <a:t>Собери пословицы.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355D67-CCE6-446E-90D8-EF49ACF6CC3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0384" y="1825625"/>
            <a:ext cx="9545215" cy="446320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Копейка </a:t>
            </a:r>
            <a:r>
              <a:rPr lang="ru-RU" sz="3200" b="1" dirty="0" smtClean="0">
                <a:solidFill>
                  <a:srgbClr val="FF0000"/>
                </a:solidFill>
              </a:rPr>
              <a:t>рубль………... </a:t>
            </a: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Считай деньги, не отходя от ….. </a:t>
            </a: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sz="3200" b="1" dirty="0">
                <a:solidFill>
                  <a:srgbClr val="FF0000"/>
                </a:solidFill>
              </a:rPr>
              <a:t>Считай деньги в своем </a:t>
            </a:r>
            <a:r>
              <a:rPr lang="ru-RU" sz="3200" b="1" dirty="0" smtClean="0">
                <a:solidFill>
                  <a:srgbClr val="FF0000"/>
                </a:solidFill>
              </a:rPr>
              <a:t>…….</a:t>
            </a:r>
            <a:r>
              <a:rPr lang="ru-RU" sz="3200" b="1" dirty="0" smtClean="0">
                <a:solidFill>
                  <a:srgbClr val="FF0000"/>
                </a:solidFill>
              </a:rPr>
              <a:t>. </a:t>
            </a: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sz="3200" b="1" dirty="0">
                <a:solidFill>
                  <a:srgbClr val="FF0000"/>
                </a:solidFill>
              </a:rPr>
              <a:t>Здоров буду </a:t>
            </a:r>
            <a:r>
              <a:rPr lang="ru-RU" sz="3200" b="1" dirty="0" smtClean="0">
                <a:solidFill>
                  <a:srgbClr val="FF0000"/>
                </a:solidFill>
              </a:rPr>
              <a:t>и ……..добуду</a:t>
            </a:r>
            <a:r>
              <a:rPr lang="ru-RU" sz="3200" b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9224" name="Picture 8" descr="https://fsd.multiurok.ru/html/2017/11/13/s_5a09d6bb8c81e/741769_1.jpeg">
            <a:extLst>
              <a:ext uri="{FF2B5EF4-FFF2-40B4-BE49-F238E27FC236}">
                <a16:creationId xmlns:a16="http://schemas.microsoft.com/office/drawing/2014/main" id="{8D9BA3C7-3269-4B69-A5AF-3A0F10C96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54" y="3429001"/>
            <a:ext cx="5205031" cy="29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avatars.mds.yandex.net/get-zen_doc/1219524/pub_5d34a43aac412400adc15bea_5d34bebb8da1ce00adb0b160/scale_1200">
            <a:extLst>
              <a:ext uri="{FF2B5EF4-FFF2-40B4-BE49-F238E27FC236}">
                <a16:creationId xmlns:a16="http://schemas.microsoft.com/office/drawing/2014/main" id="{7BE78E42-9281-4ACD-BEFE-E0D724F4B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40" y="4057229"/>
            <a:ext cx="3280977" cy="262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6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Фразеологизм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Отложить деньги на чёрный день.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Picture 2" descr="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62" y="3091627"/>
            <a:ext cx="4864542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423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 чем сегодня узнали на занятии? Чему научились?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Этот опыт и знания будут вам полезны?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Где вы сможете их применить?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3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8f2/001244e9-4ee041d6/img9.jpg">
            <a:extLst>
              <a:ext uri="{FF2B5EF4-FFF2-40B4-BE49-F238E27FC236}">
                <a16:creationId xmlns:a16="http://schemas.microsoft.com/office/drawing/2014/main" id="{FF53B532-4301-4674-BBAA-0A08474B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2" y="0"/>
            <a:ext cx="112153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36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иалог арт 27 фото.">
            <a:extLst>
              <a:ext uri="{FF2B5EF4-FFF2-40B4-BE49-F238E27FC236}">
                <a16:creationId xmlns:a16="http://schemas.microsoft.com/office/drawing/2014/main" id="{44F9F915-2393-4E3B-A28D-AF8328F72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2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4C8DC-AA96-4577-A406-3B8A27E88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Тема : Семейный бюджет</a:t>
            </a:r>
          </a:p>
        </p:txBody>
      </p:sp>
      <p:pic>
        <p:nvPicPr>
          <p:cNvPr id="6146" name="Picture 2" descr="https://drasler.ru/wp-content/uploads/2019/04/%D0%A0%D0%B8%D1%81%D1%83%D0%BD%D0%BE%D0%BA-%D1%81%D0%B5%D0%BC%D1%8C%D0%B8-%D0%9C%D0%B0%D0%BC%D0%B0-%D0%BF%D0%B0%D0%BF%D0%B0-%D0%B4%D0%BE%D1%87%D1%8C-%D1%81%D1%8B%D0%BD-%D1%81%D0%B1%D0%BE%D1%80%D0%BA%D0%B0-%D0%BA%D0%B0%D1%80%D1%82%D0%B8%D0%BD%D0%BE%D0%BA-19.jpg">
            <a:extLst>
              <a:ext uri="{FF2B5EF4-FFF2-40B4-BE49-F238E27FC236}">
                <a16:creationId xmlns:a16="http://schemas.microsoft.com/office/drawing/2014/main" id="{3879D69A-2A9C-49CA-AA2D-BC51147245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1390293"/>
            <a:ext cx="8322906" cy="51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9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4877E-ACED-4A37-B30C-A5FCB1E1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dirty="0"/>
              <a:t>Урок окружающего мира</a:t>
            </a:r>
          </a:p>
        </p:txBody>
      </p:sp>
      <p:pic>
        <p:nvPicPr>
          <p:cNvPr id="7170" name="Picture 2" descr="https://www.workbookshop.ru/d/pleshakov3rt2.jpg">
            <a:extLst>
              <a:ext uri="{FF2B5EF4-FFF2-40B4-BE49-F238E27FC236}">
                <a16:creationId xmlns:a16="http://schemas.microsoft.com/office/drawing/2014/main" id="{7C01B94C-934A-4FEE-9E6D-BEE0B43444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37" y="1432091"/>
            <a:ext cx="3345523" cy="460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1C7E6C-AB45-4584-8B4D-A502B8856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32092"/>
            <a:ext cx="3814564" cy="47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32E70-A029-4528-B6C2-895855B4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dirty="0"/>
              <a:t>Задание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3225AD-BCCD-47B8-855D-CC3242208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Семейный бюджет можно сравнить с кошельком. Деньги, которые кладут в него- это доходы семьи. Деньги, которые тратят- расходы.</a:t>
            </a:r>
          </a:p>
          <a:p>
            <a:pPr lvl="0"/>
            <a:r>
              <a:rPr lang="ru-RU" dirty="0"/>
              <a:t>Все члены семьи зарабатывают и получаю деньги. </a:t>
            </a:r>
          </a:p>
          <a:p>
            <a:pPr lvl="0"/>
            <a:r>
              <a:rPr lang="ru-RU" dirty="0"/>
              <a:t>Семейный бюджет рассчитан верно, когда доходы превышают расходы </a:t>
            </a:r>
            <a:r>
              <a:rPr lang="ru-RU" dirty="0" smtClean="0"/>
              <a:t>.</a:t>
            </a:r>
            <a:endParaRPr lang="ru-RU" dirty="0"/>
          </a:p>
          <a:p>
            <a:pPr lvl="0"/>
            <a:r>
              <a:rPr lang="ru-RU" dirty="0"/>
              <a:t>Во всех семьях одинаковые доходы и расходы.</a:t>
            </a:r>
          </a:p>
          <a:p>
            <a:pPr lvl="0"/>
            <a:r>
              <a:rPr lang="ru-RU" dirty="0"/>
              <a:t> У семьи могут быть незапланированные доходы  и расходы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2FC75D-6AD8-4B11-BC72-4CA688B8813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sz="4400" b="1" dirty="0"/>
              <a:t>                        1.    +     -      +      -    +</a:t>
            </a:r>
          </a:p>
        </p:txBody>
      </p:sp>
    </p:spTree>
    <p:extLst>
      <p:ext uri="{BB962C8B-B14F-4D97-AF65-F5344CB8AC3E}">
        <p14:creationId xmlns:p14="http://schemas.microsoft.com/office/powerpoint/2010/main" val="798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87" y="216131"/>
            <a:ext cx="9651076" cy="674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09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CD1F5A8B-8DE0-4F64-9D6B-6AF74FCF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 Задание 2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2DDA9610-14C1-4202-B525-360A035F99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760537"/>
              </p:ext>
            </p:extLst>
          </p:nvPr>
        </p:nvGraphicFramePr>
        <p:xfrm>
          <a:off x="838200" y="1825625"/>
          <a:ext cx="10515116" cy="4766442"/>
        </p:xfrm>
        <a:graphic>
          <a:graphicData uri="http://schemas.openxmlformats.org/drawingml/2006/table">
            <a:tbl>
              <a:tblPr firstRow="1" firstCol="1" bandRow="1"/>
              <a:tblGrid>
                <a:gridCol w="3348183">
                  <a:extLst>
                    <a:ext uri="{9D8B030D-6E8A-4147-A177-3AD203B41FA5}">
                      <a16:colId xmlns:a16="http://schemas.microsoft.com/office/drawing/2014/main" val="3924352432"/>
                    </a:ext>
                  </a:extLst>
                </a:gridCol>
                <a:gridCol w="1626648">
                  <a:extLst>
                    <a:ext uri="{9D8B030D-6E8A-4147-A177-3AD203B41FA5}">
                      <a16:colId xmlns:a16="http://schemas.microsoft.com/office/drawing/2014/main" val="4187190950"/>
                    </a:ext>
                  </a:extLst>
                </a:gridCol>
                <a:gridCol w="4037103">
                  <a:extLst>
                    <a:ext uri="{9D8B030D-6E8A-4147-A177-3AD203B41FA5}">
                      <a16:colId xmlns:a16="http://schemas.microsoft.com/office/drawing/2014/main" val="837012390"/>
                    </a:ext>
                  </a:extLst>
                </a:gridCol>
                <a:gridCol w="1503182">
                  <a:extLst>
                    <a:ext uri="{9D8B030D-6E8A-4147-A177-3AD203B41FA5}">
                      <a16:colId xmlns:a16="http://schemas.microsoft.com/office/drawing/2014/main" val="2477176574"/>
                    </a:ext>
                  </a:extLst>
                </a:gridCol>
              </a:tblGrid>
              <a:tr h="468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 семьи за месяц 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рубли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Расходы семьи за месяц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рубли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159546"/>
                  </a:ext>
                </a:extLst>
              </a:tr>
              <a:tr h="4112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Зарплата папы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50000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Коммунальные услуги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7000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418049"/>
                  </a:ext>
                </a:extLst>
              </a:tr>
              <a:tr h="4112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Зарплата мамы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25000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Продукты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36000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685631"/>
                  </a:ext>
                </a:extLst>
              </a:tr>
              <a:tr h="470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Премия мамы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5000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Средства гигиены и косметика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4000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413347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 от аренды квартиры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12000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Сотовая связь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943080"/>
                  </a:ext>
                </a:extLst>
              </a:tr>
              <a:tr h="4112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Пенсия дедушки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20 000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Проезд и машина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8000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04303"/>
                  </a:ext>
                </a:extLst>
              </a:tr>
              <a:tr h="465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Платные спортивные секции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4000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747891"/>
                  </a:ext>
                </a:extLst>
              </a:tr>
              <a:tr h="411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Развлечения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6000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481830"/>
                  </a:ext>
                </a:extLst>
              </a:tr>
              <a:tr h="411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Лекарства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7000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757394"/>
                  </a:ext>
                </a:extLst>
              </a:tr>
              <a:tr h="411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Одежда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21375"/>
                  </a:ext>
                </a:extLst>
              </a:tr>
              <a:tr h="411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Летний отдых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15000</a:t>
                      </a:r>
                    </a:p>
                  </a:txBody>
                  <a:tcPr marL="73199" marR="73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5495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02675A-6BD1-48BD-8956-D5FDB79FC3CE}"/>
              </a:ext>
            </a:extLst>
          </p:cNvPr>
          <p:cNvCxnSpPr/>
          <p:nvPr/>
        </p:nvCxnSpPr>
        <p:spPr>
          <a:xfrm>
            <a:off x="5784980" y="1825625"/>
            <a:ext cx="0" cy="47664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6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218</Words>
  <Application>Microsoft Office PowerPoint</Application>
  <PresentationFormat>Широкоэкранный</PresentationFormat>
  <Paragraphs>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Тема : Семейный бюджет</vt:lpstr>
      <vt:lpstr> Урок окружающего мира</vt:lpstr>
      <vt:lpstr> Задание 1</vt:lpstr>
      <vt:lpstr>Презентация PowerPoint</vt:lpstr>
      <vt:lpstr>Презентация PowerPoint</vt:lpstr>
      <vt:lpstr> Задание 2</vt:lpstr>
      <vt:lpstr> Урок математики  Задание 3</vt:lpstr>
      <vt:lpstr>Урок русского языка.  Собери пословицы.</vt:lpstr>
      <vt:lpstr>                        Фразеологизм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kabinet-21</cp:lastModifiedBy>
  <cp:revision>15</cp:revision>
  <dcterms:created xsi:type="dcterms:W3CDTF">2022-01-13T18:04:38Z</dcterms:created>
  <dcterms:modified xsi:type="dcterms:W3CDTF">2022-01-14T11:24:12Z</dcterms:modified>
</cp:coreProperties>
</file>