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9" r:id="rId3"/>
    <p:sldId id="257" r:id="rId4"/>
    <p:sldId id="259" r:id="rId5"/>
    <p:sldId id="271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172" autoAdjust="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E5B3B-EF52-448B-BC89-9CF690440831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5FF52-EF51-4E25-9272-B8803C329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FF52-EF51-4E25-9272-B8803C329A5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DDCD-883A-44D2-91B3-2AFA1F593C4A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A621-F789-4967-BA01-5CCF181012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DDCD-883A-44D2-91B3-2AFA1F593C4A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A621-F789-4967-BA01-5CCF181012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DDCD-883A-44D2-91B3-2AFA1F593C4A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A621-F789-4967-BA01-5CCF181012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DDCD-883A-44D2-91B3-2AFA1F593C4A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A621-F789-4967-BA01-5CCF181012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DDCD-883A-44D2-91B3-2AFA1F593C4A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A621-F789-4967-BA01-5CCF181012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DDCD-883A-44D2-91B3-2AFA1F593C4A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A621-F789-4967-BA01-5CCF181012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DDCD-883A-44D2-91B3-2AFA1F593C4A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A621-F789-4967-BA01-5CCF181012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DDCD-883A-44D2-91B3-2AFA1F593C4A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A621-F789-4967-BA01-5CCF181012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DDCD-883A-44D2-91B3-2AFA1F593C4A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A621-F789-4967-BA01-5CCF181012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DDCD-883A-44D2-91B3-2AFA1F593C4A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A621-F789-4967-BA01-5CCF181012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DDCD-883A-44D2-91B3-2AFA1F593C4A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A621-F789-4967-BA01-5CCF181012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ADDCD-883A-44D2-91B3-2AFA1F593C4A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AA621-F789-4967-BA01-5CCF181012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0811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70C0"/>
                </a:solidFill>
              </a:rPr>
              <a:t>Пою мое Отечество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arshistory.ru/wp-content/uploads/trikolor-flaga-rossii-znachenie_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488832" cy="4507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Алексей Рыбников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iknigi.net/books_files/online_html/86712/i_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496944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6">
              <a:buNone/>
            </a:pPr>
            <a:endParaRPr lang="ru-RU" sz="6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https://img3.goodfon.ru/original/2560x1600/6/18/tulips-colorful-sp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49694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692696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B050"/>
                </a:solidFill>
              </a:rPr>
              <a:t>Благодарим вас за внимание</a:t>
            </a:r>
            <a:r>
              <a:rPr lang="ru-RU" sz="6000" dirty="0" smtClean="0">
                <a:solidFill>
                  <a:srgbClr val="00B050"/>
                </a:solidFill>
              </a:rPr>
              <a:t>!</a:t>
            </a:r>
            <a:endParaRPr lang="ru-RU" sz="6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Михаил Глинка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aria-art.ru/0/P/Panaeva%20A.%20Vospominanija/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980728"/>
            <a:ext cx="4680520" cy="5877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Петр Чайковский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https://pbs.twimg.com/media/DrTjWieX4AAGtQN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052736"/>
            <a:ext cx="4896544" cy="5805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Петр Чайковский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i05.fotocdn.net/s118/2e0be8193b24395f/public_pin_l/2683065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6624736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Арам Хачатурян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pbs.twimg.com/media/De_BcbcWAAAKzbe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6984776" cy="5877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Александр Скрябин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s://avatars.mds.yandex.net/get-zen_doc/1707183/pub_5d16c6f38706ab00adcd68c2_5d16db38e3841c00b07022a6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19" y="692696"/>
            <a:ext cx="4824537" cy="6165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Сергей Рахманинов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propianino.ru/wp-content/uploads/2012/04/sergey-rachmaninov-pian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08720"/>
            <a:ext cx="6120680" cy="5949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Константин </a:t>
            </a:r>
            <a:r>
              <a:rPr lang="ru-RU" dirty="0" err="1" smtClean="0">
                <a:solidFill>
                  <a:srgbClr val="0070C0"/>
                </a:solidFill>
              </a:rPr>
              <a:t>Шаханов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belgf.ru/wp-content/uploads/2015/04/CHER3279_t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572500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dirty="0" smtClean="0"/>
              <a:t>Жанна </a:t>
            </a:r>
            <a:r>
              <a:rPr lang="ru-RU" dirty="0" err="1" smtClean="0"/>
              <a:t>Колмагорова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www.sirenevy1.ru/upload/images/_MG_%2078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8064896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27</Words>
  <Application>Microsoft Office PowerPoint</Application>
  <PresentationFormat>Экран (4:3)</PresentationFormat>
  <Paragraphs>12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Пою мое Отечество</vt:lpstr>
      <vt:lpstr>Михаил Глинка</vt:lpstr>
      <vt:lpstr>Петр Чайковский </vt:lpstr>
      <vt:lpstr>Петр Чайковский</vt:lpstr>
      <vt:lpstr>Арам Хачатурян</vt:lpstr>
      <vt:lpstr>Александр Скрябин</vt:lpstr>
      <vt:lpstr>Сергей Рахманинов</vt:lpstr>
      <vt:lpstr>Константин Шаханов</vt:lpstr>
      <vt:lpstr>Жанна Колмагорова</vt:lpstr>
      <vt:lpstr>Алексей Рыбников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Пою мое Отечество</dc:title>
  <dc:creator>User</dc:creator>
  <cp:lastModifiedBy>User</cp:lastModifiedBy>
  <cp:revision>25</cp:revision>
  <dcterms:created xsi:type="dcterms:W3CDTF">2020-02-09T14:06:28Z</dcterms:created>
  <dcterms:modified xsi:type="dcterms:W3CDTF">2020-02-18T19:20:33Z</dcterms:modified>
</cp:coreProperties>
</file>