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70" r:id="rId15"/>
    <p:sldId id="268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288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&#1053;&#1086;&#1074;&#1072;&#1103;%20&#1087;&#1072;&#1087;&#1082;&#1072;%20(2)" TargetMode="External"/><Relationship Id="rId1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A0744-436D-4E3A-B4F1-BFB71EDDE0E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52D529-5167-42B2-B856-3B557D35E6B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E847DCF-5AD7-41C1-B25B-E68EE9080FF2}" type="parTrans" cxnId="{F9268C49-AB2E-4B57-BC49-989402242D16}">
      <dgm:prSet/>
      <dgm:spPr/>
      <dgm:t>
        <a:bodyPr/>
        <a:lstStyle/>
        <a:p>
          <a:endParaRPr lang="ru-RU"/>
        </a:p>
      </dgm:t>
    </dgm:pt>
    <dgm:pt modelId="{46B27F96-AC0D-4E75-8598-F28610AADF76}" type="sibTrans" cxnId="{F9268C49-AB2E-4B57-BC49-989402242D16}">
      <dgm:prSet/>
      <dgm:spPr/>
      <dgm:t>
        <a:bodyPr/>
        <a:lstStyle/>
        <a:p>
          <a:endParaRPr lang="ru-RU"/>
        </a:p>
      </dgm:t>
    </dgm:pt>
    <dgm:pt modelId="{19D0805A-A9F5-4A0A-9B4F-6CD2C9BFF2E5}">
      <dgm:prSet phldrT="[Текст]"/>
      <dgm:spPr/>
      <dgm:t>
        <a:bodyPr/>
        <a:lstStyle/>
        <a:p>
          <a:r>
            <a:rPr lang="ru-RU" dirty="0" smtClean="0"/>
            <a:t>Активизация мыслительной деятельности учащихся</a:t>
          </a:r>
          <a:endParaRPr lang="ru-RU" dirty="0"/>
        </a:p>
      </dgm:t>
    </dgm:pt>
    <dgm:pt modelId="{2CB53651-B917-4915-8C15-6C0EAE2D04A0}" type="parTrans" cxnId="{E46F5E72-2BC7-4433-817C-ACF3E1411299}">
      <dgm:prSet/>
      <dgm:spPr/>
      <dgm:t>
        <a:bodyPr/>
        <a:lstStyle/>
        <a:p>
          <a:endParaRPr lang="ru-RU"/>
        </a:p>
      </dgm:t>
    </dgm:pt>
    <dgm:pt modelId="{DBA6F5BB-2C4A-4DB8-9158-6D1B57721BCE}" type="sibTrans" cxnId="{E46F5E72-2BC7-4433-817C-ACF3E1411299}">
      <dgm:prSet/>
      <dgm:spPr/>
      <dgm:t>
        <a:bodyPr/>
        <a:lstStyle/>
        <a:p>
          <a:endParaRPr lang="ru-RU"/>
        </a:p>
      </dgm:t>
    </dgm:pt>
    <dgm:pt modelId="{9721B1E9-9CBF-42EF-AF00-0217C6A58B9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75DC1AC-E348-4EF3-B07E-5E3458D7FB14}" type="parTrans" cxnId="{820CFC25-F2F8-446B-96FA-074C99019379}">
      <dgm:prSet/>
      <dgm:spPr/>
      <dgm:t>
        <a:bodyPr/>
        <a:lstStyle/>
        <a:p>
          <a:endParaRPr lang="ru-RU"/>
        </a:p>
      </dgm:t>
    </dgm:pt>
    <dgm:pt modelId="{9FEE1B5A-6C17-4129-A937-132AF9CDA1AD}" type="sibTrans" cxnId="{820CFC25-F2F8-446B-96FA-074C99019379}">
      <dgm:prSet/>
      <dgm:spPr/>
      <dgm:t>
        <a:bodyPr/>
        <a:lstStyle/>
        <a:p>
          <a:endParaRPr lang="ru-RU"/>
        </a:p>
      </dgm:t>
    </dgm:pt>
    <dgm:pt modelId="{AA7DA0FF-A7AB-4BA8-9895-B734ACB9B64B}">
      <dgm:prSet phldrT="[Текст]"/>
      <dgm:spPr/>
      <dgm:t>
        <a:bodyPr/>
        <a:lstStyle/>
        <a:p>
          <a:r>
            <a:rPr lang="ru-RU" dirty="0" smtClean="0"/>
            <a:t>Формирование мотива, определяющего дальнейшее речевое действие</a:t>
          </a:r>
          <a:endParaRPr lang="ru-RU" dirty="0"/>
        </a:p>
      </dgm:t>
    </dgm:pt>
    <dgm:pt modelId="{3A153A5F-9EC7-416E-8DD2-CE7129A29237}" type="parTrans" cxnId="{6689840A-6640-420F-A870-E90106F08933}">
      <dgm:prSet/>
      <dgm:spPr/>
      <dgm:t>
        <a:bodyPr/>
        <a:lstStyle/>
        <a:p>
          <a:endParaRPr lang="ru-RU"/>
        </a:p>
      </dgm:t>
    </dgm:pt>
    <dgm:pt modelId="{BB448C89-BA0C-4BE4-B6B5-7B379EE913C7}" type="sibTrans" cxnId="{6689840A-6640-420F-A870-E90106F08933}">
      <dgm:prSet/>
      <dgm:spPr/>
      <dgm:t>
        <a:bodyPr/>
        <a:lstStyle/>
        <a:p>
          <a:endParaRPr lang="ru-RU"/>
        </a:p>
      </dgm:t>
    </dgm:pt>
    <dgm:pt modelId="{1D80F22F-AE67-4FE5-BC4B-84A1B3619A1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1B0FF17-FAFD-4AEC-BD64-24B157FA2BA6}" type="parTrans" cxnId="{087F71E9-0375-4907-81A2-5CE4C8907528}">
      <dgm:prSet/>
      <dgm:spPr/>
      <dgm:t>
        <a:bodyPr/>
        <a:lstStyle/>
        <a:p>
          <a:endParaRPr lang="ru-RU"/>
        </a:p>
      </dgm:t>
    </dgm:pt>
    <dgm:pt modelId="{156FCC1D-B0AD-410F-AB1E-796EDE87AC1D}" type="sibTrans" cxnId="{087F71E9-0375-4907-81A2-5CE4C8907528}">
      <dgm:prSet/>
      <dgm:spPr/>
      <dgm:t>
        <a:bodyPr/>
        <a:lstStyle/>
        <a:p>
          <a:endParaRPr lang="ru-RU"/>
        </a:p>
      </dgm:t>
    </dgm:pt>
    <dgm:pt modelId="{C9416251-FC50-4F0B-A1B7-8BF20C530BB8}">
      <dgm:prSet phldrT="[Текст]"/>
      <dgm:spPr/>
      <dgm:t>
        <a:bodyPr/>
        <a:lstStyle/>
        <a:p>
          <a:r>
            <a:rPr lang="ru-RU" dirty="0" smtClean="0"/>
            <a:t>Отработка </a:t>
          </a:r>
          <a:r>
            <a:rPr lang="ru-RU" b="1" dirty="0" smtClean="0"/>
            <a:t>языковых навыков.</a:t>
          </a:r>
          <a:endParaRPr lang="ru-RU" dirty="0"/>
        </a:p>
      </dgm:t>
    </dgm:pt>
    <dgm:pt modelId="{B0670791-45AA-462A-BA1B-7504E90176D7}" type="parTrans" cxnId="{A152D04A-7A7B-4F9B-911E-98EA1D652D31}">
      <dgm:prSet/>
      <dgm:spPr/>
      <dgm:t>
        <a:bodyPr/>
        <a:lstStyle/>
        <a:p>
          <a:endParaRPr lang="ru-RU"/>
        </a:p>
      </dgm:t>
    </dgm:pt>
    <dgm:pt modelId="{CA84F264-F649-430F-94E6-55396AB1B638}" type="sibTrans" cxnId="{A152D04A-7A7B-4F9B-911E-98EA1D652D31}">
      <dgm:prSet/>
      <dgm:spPr/>
      <dgm:t>
        <a:bodyPr/>
        <a:lstStyle/>
        <a:p>
          <a:endParaRPr lang="ru-RU"/>
        </a:p>
      </dgm:t>
    </dgm:pt>
    <dgm:pt modelId="{8B639518-D46D-445F-A53A-D35E11B706D7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8FBC879-2276-484E-89BA-DFA345BFF16B}" type="parTrans" cxnId="{B4656804-97AB-4AAC-90A3-B4D084899DFA}">
      <dgm:prSet/>
      <dgm:spPr/>
      <dgm:t>
        <a:bodyPr/>
        <a:lstStyle/>
        <a:p>
          <a:endParaRPr lang="ru-RU"/>
        </a:p>
      </dgm:t>
    </dgm:pt>
    <dgm:pt modelId="{5A425861-BBC3-4693-939E-6E4B116AE366}" type="sibTrans" cxnId="{B4656804-97AB-4AAC-90A3-B4D084899DFA}">
      <dgm:prSet/>
      <dgm:spPr/>
      <dgm:t>
        <a:bodyPr/>
        <a:lstStyle/>
        <a:p>
          <a:endParaRPr lang="ru-RU"/>
        </a:p>
      </dgm:t>
    </dgm:pt>
    <dgm:pt modelId="{03340197-59E5-4B07-861E-D30818B85C62}">
      <dgm:prSet/>
      <dgm:spPr/>
      <dgm:t>
        <a:bodyPr/>
        <a:lstStyle/>
        <a:p>
          <a:r>
            <a:rPr lang="ru-RU" dirty="0" smtClean="0"/>
            <a:t>Совершенствование речевых навыков, через решение коммуникативных задач, поиск альтернативных решений, выполнение творческих заданий.</a:t>
          </a:r>
          <a:endParaRPr lang="ru-RU" dirty="0"/>
        </a:p>
      </dgm:t>
    </dgm:pt>
    <dgm:pt modelId="{097397CC-198E-484D-8185-C48D3B85153C}" type="parTrans" cxnId="{6EC2DDC6-83AC-44FF-8241-B912AEF0251B}">
      <dgm:prSet/>
      <dgm:spPr/>
      <dgm:t>
        <a:bodyPr/>
        <a:lstStyle/>
        <a:p>
          <a:endParaRPr lang="ru-RU"/>
        </a:p>
      </dgm:t>
    </dgm:pt>
    <dgm:pt modelId="{F741FC20-5347-4746-B758-31D712A4DF77}" type="sibTrans" cxnId="{6EC2DDC6-83AC-44FF-8241-B912AEF0251B}">
      <dgm:prSet/>
      <dgm:spPr/>
      <dgm:t>
        <a:bodyPr/>
        <a:lstStyle/>
        <a:p>
          <a:endParaRPr lang="ru-RU"/>
        </a:p>
      </dgm:t>
    </dgm:pt>
    <dgm:pt modelId="{54B96E5D-1C4C-448A-8476-FA8EBDC6E431}" type="pres">
      <dgm:prSet presAssocID="{A8BA0744-436D-4E3A-B4F1-BFB71EDDE0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4167C-D824-4146-AA2A-15E7A981F2AB}" type="pres">
      <dgm:prSet presAssocID="{6152D529-5167-42B2-B856-3B557D35E6BF}" presName="composite" presStyleCnt="0"/>
      <dgm:spPr/>
    </dgm:pt>
    <dgm:pt modelId="{F72B36DC-A3BD-4236-AA11-79936BC3A903}" type="pres">
      <dgm:prSet presAssocID="{6152D529-5167-42B2-B856-3B557D35E6B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07E48-4720-4A88-A18D-0ED7C18BB6EF}" type="pres">
      <dgm:prSet presAssocID="{6152D529-5167-42B2-B856-3B557D35E6B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EC90E-7629-4D14-894A-E838C507EE50}" type="pres">
      <dgm:prSet presAssocID="{46B27F96-AC0D-4E75-8598-F28610AADF76}" presName="sp" presStyleCnt="0"/>
      <dgm:spPr/>
    </dgm:pt>
    <dgm:pt modelId="{8F3FBF7D-6A54-4448-861B-674C87B2AAA9}" type="pres">
      <dgm:prSet presAssocID="{9721B1E9-9CBF-42EF-AF00-0217C6A58B95}" presName="composite" presStyleCnt="0"/>
      <dgm:spPr/>
    </dgm:pt>
    <dgm:pt modelId="{CAD1F8B4-14A6-4569-BB27-5C94FEBBAAE6}" type="pres">
      <dgm:prSet presAssocID="{9721B1E9-9CBF-42EF-AF00-0217C6A58B9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864B-2C5C-492E-AC3A-60331A011F7D}" type="pres">
      <dgm:prSet presAssocID="{9721B1E9-9CBF-42EF-AF00-0217C6A58B9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21B60-FB5F-433C-B3BF-E217AA37CAFA}" type="pres">
      <dgm:prSet presAssocID="{9FEE1B5A-6C17-4129-A937-132AF9CDA1AD}" presName="sp" presStyleCnt="0"/>
      <dgm:spPr/>
    </dgm:pt>
    <dgm:pt modelId="{6B861685-874D-4E06-9E04-982478317050}" type="pres">
      <dgm:prSet presAssocID="{1D80F22F-AE67-4FE5-BC4B-84A1B3619A18}" presName="composite" presStyleCnt="0"/>
      <dgm:spPr/>
    </dgm:pt>
    <dgm:pt modelId="{32E4B39F-DA21-4F0C-84D8-7E7C387FC985}" type="pres">
      <dgm:prSet presAssocID="{1D80F22F-AE67-4FE5-BC4B-84A1B3619A1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D16F6-FCB8-4A19-8DD7-009D836A73D1}" type="pres">
      <dgm:prSet presAssocID="{1D80F22F-AE67-4FE5-BC4B-84A1B3619A1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6195A-2464-4996-96CA-B974EB599BAD}" type="pres">
      <dgm:prSet presAssocID="{156FCC1D-B0AD-410F-AB1E-796EDE87AC1D}" presName="sp" presStyleCnt="0"/>
      <dgm:spPr/>
    </dgm:pt>
    <dgm:pt modelId="{F517343D-372A-4CE9-A7AB-4103FB7FA8A2}" type="pres">
      <dgm:prSet presAssocID="{8B639518-D46D-445F-A53A-D35E11B706D7}" presName="composite" presStyleCnt="0"/>
      <dgm:spPr/>
    </dgm:pt>
    <dgm:pt modelId="{6765134E-E924-4FF3-B18E-70C7C3C8F903}" type="pres">
      <dgm:prSet presAssocID="{8B639518-D46D-445F-A53A-D35E11B706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B71BA-DD74-4030-9179-290CB943CF10}" type="pres">
      <dgm:prSet presAssocID="{8B639518-D46D-445F-A53A-D35E11B706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56804-97AB-4AAC-90A3-B4D084899DFA}" srcId="{A8BA0744-436D-4E3A-B4F1-BFB71EDDE0E9}" destId="{8B639518-D46D-445F-A53A-D35E11B706D7}" srcOrd="3" destOrd="0" parTransId="{18FBC879-2276-484E-89BA-DFA345BFF16B}" sibTransId="{5A425861-BBC3-4693-939E-6E4B116AE366}"/>
    <dgm:cxn modelId="{AFDCAD51-06FB-4148-9F9F-BA00B8AB7615}" type="presOf" srcId="{8B639518-D46D-445F-A53A-D35E11B706D7}" destId="{6765134E-E924-4FF3-B18E-70C7C3C8F903}" srcOrd="0" destOrd="0" presId="urn:microsoft.com/office/officeart/2005/8/layout/chevron2"/>
    <dgm:cxn modelId="{C5CD9858-98A9-4138-8C42-15EA69EFF8A5}" type="presOf" srcId="{03340197-59E5-4B07-861E-D30818B85C62}" destId="{2FBB71BA-DD74-4030-9179-290CB943CF10}" srcOrd="0" destOrd="0" presId="urn:microsoft.com/office/officeart/2005/8/layout/chevron2"/>
    <dgm:cxn modelId="{087F71E9-0375-4907-81A2-5CE4C8907528}" srcId="{A8BA0744-436D-4E3A-B4F1-BFB71EDDE0E9}" destId="{1D80F22F-AE67-4FE5-BC4B-84A1B3619A18}" srcOrd="2" destOrd="0" parTransId="{31B0FF17-FAFD-4AEC-BD64-24B157FA2BA6}" sibTransId="{156FCC1D-B0AD-410F-AB1E-796EDE87AC1D}"/>
    <dgm:cxn modelId="{A152D04A-7A7B-4F9B-911E-98EA1D652D31}" srcId="{1D80F22F-AE67-4FE5-BC4B-84A1B3619A18}" destId="{C9416251-FC50-4F0B-A1B7-8BF20C530BB8}" srcOrd="0" destOrd="0" parTransId="{B0670791-45AA-462A-BA1B-7504E90176D7}" sibTransId="{CA84F264-F649-430F-94E6-55396AB1B638}"/>
    <dgm:cxn modelId="{820CFC25-F2F8-446B-96FA-074C99019379}" srcId="{A8BA0744-436D-4E3A-B4F1-BFB71EDDE0E9}" destId="{9721B1E9-9CBF-42EF-AF00-0217C6A58B95}" srcOrd="1" destOrd="0" parTransId="{C75DC1AC-E348-4EF3-B07E-5E3458D7FB14}" sibTransId="{9FEE1B5A-6C17-4129-A937-132AF9CDA1AD}"/>
    <dgm:cxn modelId="{6689840A-6640-420F-A870-E90106F08933}" srcId="{9721B1E9-9CBF-42EF-AF00-0217C6A58B95}" destId="{AA7DA0FF-A7AB-4BA8-9895-B734ACB9B64B}" srcOrd="0" destOrd="0" parTransId="{3A153A5F-9EC7-416E-8DD2-CE7129A29237}" sibTransId="{BB448C89-BA0C-4BE4-B6B5-7B379EE913C7}"/>
    <dgm:cxn modelId="{E46F5E72-2BC7-4433-817C-ACF3E1411299}" srcId="{6152D529-5167-42B2-B856-3B557D35E6BF}" destId="{19D0805A-A9F5-4A0A-9B4F-6CD2C9BFF2E5}" srcOrd="0" destOrd="0" parTransId="{2CB53651-B917-4915-8C15-6C0EAE2D04A0}" sibTransId="{DBA6F5BB-2C4A-4DB8-9158-6D1B57721BCE}"/>
    <dgm:cxn modelId="{8F86CE3F-D269-4077-9D92-A3AA39B477CF}" type="presOf" srcId="{1D80F22F-AE67-4FE5-BC4B-84A1B3619A18}" destId="{32E4B39F-DA21-4F0C-84D8-7E7C387FC985}" srcOrd="0" destOrd="0" presId="urn:microsoft.com/office/officeart/2005/8/layout/chevron2"/>
    <dgm:cxn modelId="{CB57DF97-2D61-4925-8E13-75594520AE93}" type="presOf" srcId="{6152D529-5167-42B2-B856-3B557D35E6BF}" destId="{F72B36DC-A3BD-4236-AA11-79936BC3A903}" srcOrd="0" destOrd="0" presId="urn:microsoft.com/office/officeart/2005/8/layout/chevron2"/>
    <dgm:cxn modelId="{6946981E-5C34-4D7A-BF4B-870B04256A99}" type="presOf" srcId="{19D0805A-A9F5-4A0A-9B4F-6CD2C9BFF2E5}" destId="{A5607E48-4720-4A88-A18D-0ED7C18BB6EF}" srcOrd="0" destOrd="0" presId="urn:microsoft.com/office/officeart/2005/8/layout/chevron2"/>
    <dgm:cxn modelId="{92A94F80-1692-4516-9FFA-17934A7A8091}" type="presOf" srcId="{AA7DA0FF-A7AB-4BA8-9895-B734ACB9B64B}" destId="{61D3864B-2C5C-492E-AC3A-60331A011F7D}" srcOrd="0" destOrd="0" presId="urn:microsoft.com/office/officeart/2005/8/layout/chevron2"/>
    <dgm:cxn modelId="{001BC16E-DC4F-4243-8DAA-F0301ECC6D9F}" type="presOf" srcId="{A8BA0744-436D-4E3A-B4F1-BFB71EDDE0E9}" destId="{54B96E5D-1C4C-448A-8476-FA8EBDC6E431}" srcOrd="0" destOrd="0" presId="urn:microsoft.com/office/officeart/2005/8/layout/chevron2"/>
    <dgm:cxn modelId="{1645AA37-0192-445E-96DB-5A9A16812C6E}" type="presOf" srcId="{C9416251-FC50-4F0B-A1B7-8BF20C530BB8}" destId="{06AD16F6-FCB8-4A19-8DD7-009D836A73D1}" srcOrd="0" destOrd="0" presId="urn:microsoft.com/office/officeart/2005/8/layout/chevron2"/>
    <dgm:cxn modelId="{F9DB7456-AAC1-4EAB-ACD7-B5BDBF304534}" type="presOf" srcId="{9721B1E9-9CBF-42EF-AF00-0217C6A58B95}" destId="{CAD1F8B4-14A6-4569-BB27-5C94FEBBAAE6}" srcOrd="0" destOrd="0" presId="urn:microsoft.com/office/officeart/2005/8/layout/chevron2"/>
    <dgm:cxn modelId="{F9268C49-AB2E-4B57-BC49-989402242D16}" srcId="{A8BA0744-436D-4E3A-B4F1-BFB71EDDE0E9}" destId="{6152D529-5167-42B2-B856-3B557D35E6BF}" srcOrd="0" destOrd="0" parTransId="{6E847DCF-5AD7-41C1-B25B-E68EE9080FF2}" sibTransId="{46B27F96-AC0D-4E75-8598-F28610AADF76}"/>
    <dgm:cxn modelId="{6EC2DDC6-83AC-44FF-8241-B912AEF0251B}" srcId="{8B639518-D46D-445F-A53A-D35E11B706D7}" destId="{03340197-59E5-4B07-861E-D30818B85C62}" srcOrd="0" destOrd="0" parTransId="{097397CC-198E-484D-8185-C48D3B85153C}" sibTransId="{F741FC20-5347-4746-B758-31D712A4DF77}"/>
    <dgm:cxn modelId="{1E44E085-81C9-4B84-96F0-977D0B63B5E5}" type="presParOf" srcId="{54B96E5D-1C4C-448A-8476-FA8EBDC6E431}" destId="{C164167C-D824-4146-AA2A-15E7A981F2AB}" srcOrd="0" destOrd="0" presId="urn:microsoft.com/office/officeart/2005/8/layout/chevron2"/>
    <dgm:cxn modelId="{AA8D1A4E-ABBA-42E7-BED0-80CC67E3650A}" type="presParOf" srcId="{C164167C-D824-4146-AA2A-15E7A981F2AB}" destId="{F72B36DC-A3BD-4236-AA11-79936BC3A903}" srcOrd="0" destOrd="0" presId="urn:microsoft.com/office/officeart/2005/8/layout/chevron2"/>
    <dgm:cxn modelId="{696401AA-D9A6-4325-8B8C-45A4580CFDA9}" type="presParOf" srcId="{C164167C-D824-4146-AA2A-15E7A981F2AB}" destId="{A5607E48-4720-4A88-A18D-0ED7C18BB6EF}" srcOrd="1" destOrd="0" presId="urn:microsoft.com/office/officeart/2005/8/layout/chevron2"/>
    <dgm:cxn modelId="{BBFBC03E-811B-4899-9A19-674ACD1F6F14}" type="presParOf" srcId="{54B96E5D-1C4C-448A-8476-FA8EBDC6E431}" destId="{FA8EC90E-7629-4D14-894A-E838C507EE50}" srcOrd="1" destOrd="0" presId="urn:microsoft.com/office/officeart/2005/8/layout/chevron2"/>
    <dgm:cxn modelId="{A6E8E2AB-B8EB-4EDB-9385-21157D76391B}" type="presParOf" srcId="{54B96E5D-1C4C-448A-8476-FA8EBDC6E431}" destId="{8F3FBF7D-6A54-4448-861B-674C87B2AAA9}" srcOrd="2" destOrd="0" presId="urn:microsoft.com/office/officeart/2005/8/layout/chevron2"/>
    <dgm:cxn modelId="{94107C0B-46E9-49BF-9D7C-7F54583899EB}" type="presParOf" srcId="{8F3FBF7D-6A54-4448-861B-674C87B2AAA9}" destId="{CAD1F8B4-14A6-4569-BB27-5C94FEBBAAE6}" srcOrd="0" destOrd="0" presId="urn:microsoft.com/office/officeart/2005/8/layout/chevron2"/>
    <dgm:cxn modelId="{007654F7-D293-4C44-8687-BFB7A2504F90}" type="presParOf" srcId="{8F3FBF7D-6A54-4448-861B-674C87B2AAA9}" destId="{61D3864B-2C5C-492E-AC3A-60331A011F7D}" srcOrd="1" destOrd="0" presId="urn:microsoft.com/office/officeart/2005/8/layout/chevron2"/>
    <dgm:cxn modelId="{D668C8E0-E50A-49DB-B07A-659132F972EF}" type="presParOf" srcId="{54B96E5D-1C4C-448A-8476-FA8EBDC6E431}" destId="{6B621B60-FB5F-433C-B3BF-E217AA37CAFA}" srcOrd="3" destOrd="0" presId="urn:microsoft.com/office/officeart/2005/8/layout/chevron2"/>
    <dgm:cxn modelId="{3EF6CD34-1AF9-476A-9995-46C4EFF01617}" type="presParOf" srcId="{54B96E5D-1C4C-448A-8476-FA8EBDC6E431}" destId="{6B861685-874D-4E06-9E04-982478317050}" srcOrd="4" destOrd="0" presId="urn:microsoft.com/office/officeart/2005/8/layout/chevron2"/>
    <dgm:cxn modelId="{7C494009-043C-48C6-A24B-E82DA2898EC9}" type="presParOf" srcId="{6B861685-874D-4E06-9E04-982478317050}" destId="{32E4B39F-DA21-4F0C-84D8-7E7C387FC985}" srcOrd="0" destOrd="0" presId="urn:microsoft.com/office/officeart/2005/8/layout/chevron2"/>
    <dgm:cxn modelId="{4A301456-25A4-4286-BB20-D98E2C7B97C9}" type="presParOf" srcId="{6B861685-874D-4E06-9E04-982478317050}" destId="{06AD16F6-FCB8-4A19-8DD7-009D836A73D1}" srcOrd="1" destOrd="0" presId="urn:microsoft.com/office/officeart/2005/8/layout/chevron2"/>
    <dgm:cxn modelId="{06EC0045-5B8B-44E9-9AEC-21253242C380}" type="presParOf" srcId="{54B96E5D-1C4C-448A-8476-FA8EBDC6E431}" destId="{7616195A-2464-4996-96CA-B974EB599BAD}" srcOrd="5" destOrd="0" presId="urn:microsoft.com/office/officeart/2005/8/layout/chevron2"/>
    <dgm:cxn modelId="{789C5C36-5B74-4BEF-A698-3A64680A2C49}" type="presParOf" srcId="{54B96E5D-1C4C-448A-8476-FA8EBDC6E431}" destId="{F517343D-372A-4CE9-A7AB-4103FB7FA8A2}" srcOrd="6" destOrd="0" presId="urn:microsoft.com/office/officeart/2005/8/layout/chevron2"/>
    <dgm:cxn modelId="{0A3F6714-D902-4AF7-B2F3-8BEE0CC5FB73}" type="presParOf" srcId="{F517343D-372A-4CE9-A7AB-4103FB7FA8A2}" destId="{6765134E-E924-4FF3-B18E-70C7C3C8F903}" srcOrd="0" destOrd="0" presId="urn:microsoft.com/office/officeart/2005/8/layout/chevron2"/>
    <dgm:cxn modelId="{FCCF8AF3-AD41-475B-826B-D17A01AECE25}" type="presParOf" srcId="{F517343D-372A-4CE9-A7AB-4103FB7FA8A2}" destId="{2FBB71BA-DD74-4030-9179-290CB943CF1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ACCF7-7B23-4674-BC9C-5F3A474973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E5C238-D2E2-4D00-BE98-2D87E76E5092}">
      <dgm:prSet phldrT="[Текст]" custT="1"/>
      <dgm:spPr/>
      <dgm:t>
        <a:bodyPr/>
        <a:lstStyle/>
        <a:p>
          <a:r>
            <a:rPr lang="ru-RU" sz="1800" dirty="0" smtClean="0"/>
            <a:t>Есть ли обратная сторона у туризма?</a:t>
          </a:r>
          <a:endParaRPr lang="ru-RU" sz="1800" dirty="0"/>
        </a:p>
      </dgm:t>
    </dgm:pt>
    <dgm:pt modelId="{DFE28959-2CAC-4476-9749-EA5B1ADB168B}" type="parTrans" cxnId="{B335F79B-6EAA-4A63-B3F1-BA16C1B91C21}">
      <dgm:prSet/>
      <dgm:spPr/>
      <dgm:t>
        <a:bodyPr/>
        <a:lstStyle/>
        <a:p>
          <a:endParaRPr lang="ru-RU"/>
        </a:p>
      </dgm:t>
    </dgm:pt>
    <dgm:pt modelId="{5C897574-8642-46B2-9156-3BD5DC73FE04}" type="sibTrans" cxnId="{B335F79B-6EAA-4A63-B3F1-BA16C1B91C21}">
      <dgm:prSet/>
      <dgm:spPr/>
      <dgm:t>
        <a:bodyPr/>
        <a:lstStyle/>
        <a:p>
          <a:endParaRPr lang="ru-RU"/>
        </a:p>
      </dgm:t>
    </dgm:pt>
    <dgm:pt modelId="{44DF6096-D7F0-4E3E-B85C-245FE955BB1E}">
      <dgm:prSet phldrT="[Текст]"/>
      <dgm:spPr/>
      <dgm:t>
        <a:bodyPr/>
        <a:lstStyle/>
        <a:p>
          <a:r>
            <a:rPr lang="ru-RU" dirty="0" smtClean="0"/>
            <a:t>Могу ли я стать меценатом? Почему да? Почему нет?</a:t>
          </a:r>
          <a:endParaRPr lang="ru-RU" dirty="0"/>
        </a:p>
      </dgm:t>
    </dgm:pt>
    <dgm:pt modelId="{5D2D5EA4-1A4B-4885-A472-3AA36DC9175C}" type="parTrans" cxnId="{322D6053-B86A-4D1D-9B85-2B4B78D35163}">
      <dgm:prSet/>
      <dgm:spPr/>
      <dgm:t>
        <a:bodyPr/>
        <a:lstStyle/>
        <a:p>
          <a:endParaRPr lang="ru-RU"/>
        </a:p>
      </dgm:t>
    </dgm:pt>
    <dgm:pt modelId="{7BE94D7B-475C-464B-8880-CC2BA3BF319E}" type="sibTrans" cxnId="{322D6053-B86A-4D1D-9B85-2B4B78D35163}">
      <dgm:prSet/>
      <dgm:spPr/>
      <dgm:t>
        <a:bodyPr/>
        <a:lstStyle/>
        <a:p>
          <a:endParaRPr lang="ru-RU"/>
        </a:p>
      </dgm:t>
    </dgm:pt>
    <dgm:pt modelId="{5F9258DF-6C47-4192-951B-7D13E981F6D8}">
      <dgm:prSet phldrT="[Текст]"/>
      <dgm:spPr/>
      <dgm:t>
        <a:bodyPr/>
        <a:lstStyle/>
        <a:p>
          <a:r>
            <a:rPr lang="ru-RU" dirty="0" smtClean="0"/>
            <a:t>Почему одни любят театр, а другие нет?</a:t>
          </a:r>
          <a:endParaRPr lang="ru-RU" dirty="0"/>
        </a:p>
      </dgm:t>
    </dgm:pt>
    <dgm:pt modelId="{D39120D1-BA15-4917-B939-EB8E98189803}" type="parTrans" cxnId="{1C135C8F-624F-469B-B395-D2FE7067BEF6}">
      <dgm:prSet/>
      <dgm:spPr/>
      <dgm:t>
        <a:bodyPr/>
        <a:lstStyle/>
        <a:p>
          <a:endParaRPr lang="ru-RU"/>
        </a:p>
      </dgm:t>
    </dgm:pt>
    <dgm:pt modelId="{EE7E2973-22CB-43AD-A3AA-6A83C39A464E}" type="sibTrans" cxnId="{1C135C8F-624F-469B-B395-D2FE7067BEF6}">
      <dgm:prSet/>
      <dgm:spPr/>
      <dgm:t>
        <a:bodyPr/>
        <a:lstStyle/>
        <a:p>
          <a:endParaRPr lang="ru-RU"/>
        </a:p>
      </dgm:t>
    </dgm:pt>
    <dgm:pt modelId="{F480F066-877F-49A4-8CF0-DAB02E90A011}">
      <dgm:prSet phldrT="[Текст]" custT="1"/>
      <dgm:spPr/>
      <dgm:t>
        <a:bodyPr/>
        <a:lstStyle/>
        <a:p>
          <a:r>
            <a:rPr lang="ru-RU" sz="1800" dirty="0" smtClean="0"/>
            <a:t>Могу ли я воспользоваться  </a:t>
          </a:r>
          <a:r>
            <a:rPr lang="en-US" sz="1800" dirty="0" smtClean="0"/>
            <a:t>Past Continuous</a:t>
          </a:r>
          <a:r>
            <a:rPr lang="ru-RU" sz="1800" dirty="0" smtClean="0"/>
            <a:t>, чтобы </a:t>
          </a:r>
          <a:r>
            <a:rPr lang="ru-RU" sz="2000" dirty="0" smtClean="0"/>
            <a:t>рассказать</a:t>
          </a:r>
          <a:r>
            <a:rPr lang="ru-RU" sz="1800" dirty="0" smtClean="0"/>
            <a:t> о том, что было вчера?</a:t>
          </a:r>
          <a:endParaRPr lang="ru-RU" sz="1800" dirty="0"/>
        </a:p>
      </dgm:t>
    </dgm:pt>
    <dgm:pt modelId="{B5A5933A-200C-46E6-889A-F34C47FD3E10}" type="parTrans" cxnId="{2A8F5A0D-D620-4BB8-B49C-E67D23522D83}">
      <dgm:prSet/>
      <dgm:spPr/>
      <dgm:t>
        <a:bodyPr/>
        <a:lstStyle/>
        <a:p>
          <a:endParaRPr lang="ru-RU"/>
        </a:p>
      </dgm:t>
    </dgm:pt>
    <dgm:pt modelId="{D0A0A4DA-8A45-4160-89C2-56A96FC62551}" type="sibTrans" cxnId="{2A8F5A0D-D620-4BB8-B49C-E67D23522D83}">
      <dgm:prSet/>
      <dgm:spPr/>
      <dgm:t>
        <a:bodyPr/>
        <a:lstStyle/>
        <a:p>
          <a:endParaRPr lang="ru-RU"/>
        </a:p>
      </dgm:t>
    </dgm:pt>
    <dgm:pt modelId="{CE36F860-6751-4A06-B261-D575088000D7}">
      <dgm:prSet phldrT="[Текст]"/>
      <dgm:spPr/>
      <dgm:t>
        <a:bodyPr/>
        <a:lstStyle/>
        <a:p>
          <a:r>
            <a:rPr lang="ru-RU" dirty="0" smtClean="0"/>
            <a:t>Все ли я могу рассказать о себе?</a:t>
          </a:r>
          <a:endParaRPr lang="ru-RU" dirty="0"/>
        </a:p>
      </dgm:t>
    </dgm:pt>
    <dgm:pt modelId="{2FCF9911-4401-4ADD-813B-62201AD64644}" type="parTrans" cxnId="{3A74D9AB-CEC9-45D3-A1B0-216C57D14D66}">
      <dgm:prSet/>
      <dgm:spPr/>
      <dgm:t>
        <a:bodyPr/>
        <a:lstStyle/>
        <a:p>
          <a:endParaRPr lang="ru-RU"/>
        </a:p>
      </dgm:t>
    </dgm:pt>
    <dgm:pt modelId="{0FDD1047-C359-4950-8149-4243652BCDFE}" type="sibTrans" cxnId="{3A74D9AB-CEC9-45D3-A1B0-216C57D14D66}">
      <dgm:prSet/>
      <dgm:spPr/>
      <dgm:t>
        <a:bodyPr/>
        <a:lstStyle/>
        <a:p>
          <a:endParaRPr lang="ru-RU"/>
        </a:p>
      </dgm:t>
    </dgm:pt>
    <dgm:pt modelId="{0F497382-5D3D-4A3A-9B0A-7A090184A3FC}" type="pres">
      <dgm:prSet presAssocID="{B53ACCF7-7B23-4674-BC9C-5F3A474973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74E98-DA6C-46E6-A9F6-C30F8AC969A4}" type="pres">
      <dgm:prSet presAssocID="{90E5C238-D2E2-4D00-BE98-2D87E76E5092}" presName="parentLin" presStyleCnt="0"/>
      <dgm:spPr/>
    </dgm:pt>
    <dgm:pt modelId="{5F5EEE99-5EAD-4A42-9D22-567F3FBB0515}" type="pres">
      <dgm:prSet presAssocID="{90E5C238-D2E2-4D00-BE98-2D87E76E509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F95DF8F-7E00-4A13-B953-BA6F89886740}" type="pres">
      <dgm:prSet presAssocID="{90E5C238-D2E2-4D00-BE98-2D87E76E509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ED63D-D1CF-4679-8066-B69E91AF8176}" type="pres">
      <dgm:prSet presAssocID="{90E5C238-D2E2-4D00-BE98-2D87E76E5092}" presName="negativeSpace" presStyleCnt="0"/>
      <dgm:spPr/>
    </dgm:pt>
    <dgm:pt modelId="{12A4461B-5A53-4FDF-B333-E58D4BEE4789}" type="pres">
      <dgm:prSet presAssocID="{90E5C238-D2E2-4D00-BE98-2D87E76E5092}" presName="childText" presStyleLbl="conFgAcc1" presStyleIdx="0" presStyleCnt="5">
        <dgm:presLayoutVars>
          <dgm:bulletEnabled val="1"/>
        </dgm:presLayoutVars>
      </dgm:prSet>
      <dgm:spPr/>
    </dgm:pt>
    <dgm:pt modelId="{2775D288-F678-4924-BFE1-C7DD460C1FA6}" type="pres">
      <dgm:prSet presAssocID="{5C897574-8642-46B2-9156-3BD5DC73FE04}" presName="spaceBetweenRectangles" presStyleCnt="0"/>
      <dgm:spPr/>
    </dgm:pt>
    <dgm:pt modelId="{D58480B6-8D00-4078-8816-7C044A7804A1}" type="pres">
      <dgm:prSet presAssocID="{F480F066-877F-49A4-8CF0-DAB02E90A011}" presName="parentLin" presStyleCnt="0"/>
      <dgm:spPr/>
    </dgm:pt>
    <dgm:pt modelId="{611362ED-9D80-4C55-B0A5-F7333360CE2F}" type="pres">
      <dgm:prSet presAssocID="{F480F066-877F-49A4-8CF0-DAB02E90A01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31052E9-89F8-435E-AE9F-36D3DB88D380}" type="pres">
      <dgm:prSet presAssocID="{F480F066-877F-49A4-8CF0-DAB02E90A011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2915A-0DB6-45E2-B918-90EE0B65E520}" type="pres">
      <dgm:prSet presAssocID="{F480F066-877F-49A4-8CF0-DAB02E90A011}" presName="negativeSpace" presStyleCnt="0"/>
      <dgm:spPr/>
    </dgm:pt>
    <dgm:pt modelId="{8B8B33B0-8031-454A-91A4-0B22A271033D}" type="pres">
      <dgm:prSet presAssocID="{F480F066-877F-49A4-8CF0-DAB02E90A011}" presName="childText" presStyleLbl="conFgAcc1" presStyleIdx="1" presStyleCnt="5">
        <dgm:presLayoutVars>
          <dgm:bulletEnabled val="1"/>
        </dgm:presLayoutVars>
      </dgm:prSet>
      <dgm:spPr/>
    </dgm:pt>
    <dgm:pt modelId="{29E4FE48-44E0-4F43-9AF7-917346496B41}" type="pres">
      <dgm:prSet presAssocID="{D0A0A4DA-8A45-4160-89C2-56A96FC62551}" presName="spaceBetweenRectangles" presStyleCnt="0"/>
      <dgm:spPr/>
    </dgm:pt>
    <dgm:pt modelId="{AD8A756A-3AC0-421B-BDE3-8A2F6536EC2E}" type="pres">
      <dgm:prSet presAssocID="{44DF6096-D7F0-4E3E-B85C-245FE955BB1E}" presName="parentLin" presStyleCnt="0"/>
      <dgm:spPr/>
    </dgm:pt>
    <dgm:pt modelId="{1858256C-117C-43AA-AA16-A1C8F6E44868}" type="pres">
      <dgm:prSet presAssocID="{44DF6096-D7F0-4E3E-B85C-245FE955BB1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B19EC30-8114-4149-882D-E181857C8883}" type="pres">
      <dgm:prSet presAssocID="{44DF6096-D7F0-4E3E-B85C-245FE955BB1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CA135-47C9-41E4-8947-6D2C639FA485}" type="pres">
      <dgm:prSet presAssocID="{44DF6096-D7F0-4E3E-B85C-245FE955BB1E}" presName="negativeSpace" presStyleCnt="0"/>
      <dgm:spPr/>
    </dgm:pt>
    <dgm:pt modelId="{E56F794E-C8CF-4319-987C-4DD249B0E867}" type="pres">
      <dgm:prSet presAssocID="{44DF6096-D7F0-4E3E-B85C-245FE955BB1E}" presName="childText" presStyleLbl="conFgAcc1" presStyleIdx="2" presStyleCnt="5">
        <dgm:presLayoutVars>
          <dgm:bulletEnabled val="1"/>
        </dgm:presLayoutVars>
      </dgm:prSet>
      <dgm:spPr/>
    </dgm:pt>
    <dgm:pt modelId="{094D3F9A-C3F8-42E7-A982-4E0AA6BE2594}" type="pres">
      <dgm:prSet presAssocID="{7BE94D7B-475C-464B-8880-CC2BA3BF319E}" presName="spaceBetweenRectangles" presStyleCnt="0"/>
      <dgm:spPr/>
    </dgm:pt>
    <dgm:pt modelId="{2889DD68-8910-40D7-9C95-239113AE51E7}" type="pres">
      <dgm:prSet presAssocID="{5F9258DF-6C47-4192-951B-7D13E981F6D8}" presName="parentLin" presStyleCnt="0"/>
      <dgm:spPr/>
    </dgm:pt>
    <dgm:pt modelId="{68A98E39-29CB-4A65-91DF-92685134ED5B}" type="pres">
      <dgm:prSet presAssocID="{5F9258DF-6C47-4192-951B-7D13E981F6D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5A8EAB-E484-4845-94F3-A7D781F52044}" type="pres">
      <dgm:prSet presAssocID="{5F9258DF-6C47-4192-951B-7D13E981F6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6AB9A-0CB0-4587-9AF0-90069CF8A83D}" type="pres">
      <dgm:prSet presAssocID="{5F9258DF-6C47-4192-951B-7D13E981F6D8}" presName="negativeSpace" presStyleCnt="0"/>
      <dgm:spPr/>
    </dgm:pt>
    <dgm:pt modelId="{EB483612-5174-476C-BF3C-6F3D3CDC25FF}" type="pres">
      <dgm:prSet presAssocID="{5F9258DF-6C47-4192-951B-7D13E981F6D8}" presName="childText" presStyleLbl="conFgAcc1" presStyleIdx="3" presStyleCnt="5">
        <dgm:presLayoutVars>
          <dgm:bulletEnabled val="1"/>
        </dgm:presLayoutVars>
      </dgm:prSet>
      <dgm:spPr/>
    </dgm:pt>
    <dgm:pt modelId="{AA94A4F0-82BD-4F6D-BC3C-C22C723263CB}" type="pres">
      <dgm:prSet presAssocID="{EE7E2973-22CB-43AD-A3AA-6A83C39A464E}" presName="spaceBetweenRectangles" presStyleCnt="0"/>
      <dgm:spPr/>
    </dgm:pt>
    <dgm:pt modelId="{40BB3316-9EFB-46BF-A2BD-C9F656BBAE45}" type="pres">
      <dgm:prSet presAssocID="{CE36F860-6751-4A06-B261-D575088000D7}" presName="parentLin" presStyleCnt="0"/>
      <dgm:spPr/>
    </dgm:pt>
    <dgm:pt modelId="{D75ED389-46CA-4DE4-8D86-B62DC45BCEB6}" type="pres">
      <dgm:prSet presAssocID="{CE36F860-6751-4A06-B261-D575088000D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7F3771E-BD55-4B22-97A1-296C0C3E28DF}" type="pres">
      <dgm:prSet presAssocID="{CE36F860-6751-4A06-B261-D575088000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6E02-3DD4-4379-B28A-CB8E9BE63022}" type="pres">
      <dgm:prSet presAssocID="{CE36F860-6751-4A06-B261-D575088000D7}" presName="negativeSpace" presStyleCnt="0"/>
      <dgm:spPr/>
    </dgm:pt>
    <dgm:pt modelId="{BC6969E0-25F8-440B-B3FC-BBFC319059F1}" type="pres">
      <dgm:prSet presAssocID="{CE36F860-6751-4A06-B261-D575088000D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59A7A0C-840E-4FC9-952B-C5B301B4F69C}" type="presOf" srcId="{5F9258DF-6C47-4192-951B-7D13E981F6D8}" destId="{495A8EAB-E484-4845-94F3-A7D781F52044}" srcOrd="1" destOrd="0" presId="urn:microsoft.com/office/officeart/2005/8/layout/list1"/>
    <dgm:cxn modelId="{AF6F88F4-7767-4E8D-B4CE-4A2FA44B749E}" type="presOf" srcId="{44DF6096-D7F0-4E3E-B85C-245FE955BB1E}" destId="{4B19EC30-8114-4149-882D-E181857C8883}" srcOrd="1" destOrd="0" presId="urn:microsoft.com/office/officeart/2005/8/layout/list1"/>
    <dgm:cxn modelId="{B335F79B-6EAA-4A63-B3F1-BA16C1B91C21}" srcId="{B53ACCF7-7B23-4674-BC9C-5F3A47497365}" destId="{90E5C238-D2E2-4D00-BE98-2D87E76E5092}" srcOrd="0" destOrd="0" parTransId="{DFE28959-2CAC-4476-9749-EA5B1ADB168B}" sibTransId="{5C897574-8642-46B2-9156-3BD5DC73FE04}"/>
    <dgm:cxn modelId="{EA57D56F-B844-49F2-81C1-7697F07778AB}" type="presOf" srcId="{5F9258DF-6C47-4192-951B-7D13E981F6D8}" destId="{68A98E39-29CB-4A65-91DF-92685134ED5B}" srcOrd="0" destOrd="0" presId="urn:microsoft.com/office/officeart/2005/8/layout/list1"/>
    <dgm:cxn modelId="{B43F0D56-347F-43F0-9ECE-99C008E694A6}" type="presOf" srcId="{90E5C238-D2E2-4D00-BE98-2D87E76E5092}" destId="{5F5EEE99-5EAD-4A42-9D22-567F3FBB0515}" srcOrd="0" destOrd="0" presId="urn:microsoft.com/office/officeart/2005/8/layout/list1"/>
    <dgm:cxn modelId="{1C135C8F-624F-469B-B395-D2FE7067BEF6}" srcId="{B53ACCF7-7B23-4674-BC9C-5F3A47497365}" destId="{5F9258DF-6C47-4192-951B-7D13E981F6D8}" srcOrd="3" destOrd="0" parTransId="{D39120D1-BA15-4917-B939-EB8E98189803}" sibTransId="{EE7E2973-22CB-43AD-A3AA-6A83C39A464E}"/>
    <dgm:cxn modelId="{F983DFAB-78BD-4488-B054-ABB09D3BE428}" type="presOf" srcId="{CE36F860-6751-4A06-B261-D575088000D7}" destId="{D75ED389-46CA-4DE4-8D86-B62DC45BCEB6}" srcOrd="0" destOrd="0" presId="urn:microsoft.com/office/officeart/2005/8/layout/list1"/>
    <dgm:cxn modelId="{35737D96-09CD-46C4-9B87-B84B264AA5ED}" type="presOf" srcId="{B53ACCF7-7B23-4674-BC9C-5F3A47497365}" destId="{0F497382-5D3D-4A3A-9B0A-7A090184A3FC}" srcOrd="0" destOrd="0" presId="urn:microsoft.com/office/officeart/2005/8/layout/list1"/>
    <dgm:cxn modelId="{2A8F5A0D-D620-4BB8-B49C-E67D23522D83}" srcId="{B53ACCF7-7B23-4674-BC9C-5F3A47497365}" destId="{F480F066-877F-49A4-8CF0-DAB02E90A011}" srcOrd="1" destOrd="0" parTransId="{B5A5933A-200C-46E6-889A-F34C47FD3E10}" sibTransId="{D0A0A4DA-8A45-4160-89C2-56A96FC62551}"/>
    <dgm:cxn modelId="{F7F2A75D-731E-4FC3-BA74-89A0187C9D09}" type="presOf" srcId="{44DF6096-D7F0-4E3E-B85C-245FE955BB1E}" destId="{1858256C-117C-43AA-AA16-A1C8F6E44868}" srcOrd="0" destOrd="0" presId="urn:microsoft.com/office/officeart/2005/8/layout/list1"/>
    <dgm:cxn modelId="{229CAD45-17ED-47BB-9C31-22B1CD99D9AD}" type="presOf" srcId="{F480F066-877F-49A4-8CF0-DAB02E90A011}" destId="{D31052E9-89F8-435E-AE9F-36D3DB88D380}" srcOrd="1" destOrd="0" presId="urn:microsoft.com/office/officeart/2005/8/layout/list1"/>
    <dgm:cxn modelId="{3A74D9AB-CEC9-45D3-A1B0-216C57D14D66}" srcId="{B53ACCF7-7B23-4674-BC9C-5F3A47497365}" destId="{CE36F860-6751-4A06-B261-D575088000D7}" srcOrd="4" destOrd="0" parTransId="{2FCF9911-4401-4ADD-813B-62201AD64644}" sibTransId="{0FDD1047-C359-4950-8149-4243652BCDFE}"/>
    <dgm:cxn modelId="{03572CBC-D800-405A-955B-57E0534CB7C3}" type="presOf" srcId="{90E5C238-D2E2-4D00-BE98-2D87E76E5092}" destId="{EF95DF8F-7E00-4A13-B953-BA6F89886740}" srcOrd="1" destOrd="0" presId="urn:microsoft.com/office/officeart/2005/8/layout/list1"/>
    <dgm:cxn modelId="{322D6053-B86A-4D1D-9B85-2B4B78D35163}" srcId="{B53ACCF7-7B23-4674-BC9C-5F3A47497365}" destId="{44DF6096-D7F0-4E3E-B85C-245FE955BB1E}" srcOrd="2" destOrd="0" parTransId="{5D2D5EA4-1A4B-4885-A472-3AA36DC9175C}" sibTransId="{7BE94D7B-475C-464B-8880-CC2BA3BF319E}"/>
    <dgm:cxn modelId="{C141CB39-2033-499C-8021-242322C699C3}" type="presOf" srcId="{CE36F860-6751-4A06-B261-D575088000D7}" destId="{B7F3771E-BD55-4B22-97A1-296C0C3E28DF}" srcOrd="1" destOrd="0" presId="urn:microsoft.com/office/officeart/2005/8/layout/list1"/>
    <dgm:cxn modelId="{AD6F2942-1085-4ACE-9832-95FA8511A9B1}" type="presOf" srcId="{F480F066-877F-49A4-8CF0-DAB02E90A011}" destId="{611362ED-9D80-4C55-B0A5-F7333360CE2F}" srcOrd="0" destOrd="0" presId="urn:microsoft.com/office/officeart/2005/8/layout/list1"/>
    <dgm:cxn modelId="{9D6F7CB9-69A0-4890-843B-B8DAB1CB5454}" type="presParOf" srcId="{0F497382-5D3D-4A3A-9B0A-7A090184A3FC}" destId="{2DA74E98-DA6C-46E6-A9F6-C30F8AC969A4}" srcOrd="0" destOrd="0" presId="urn:microsoft.com/office/officeart/2005/8/layout/list1"/>
    <dgm:cxn modelId="{D4371094-0317-4653-BD63-8578A16ADCD0}" type="presParOf" srcId="{2DA74E98-DA6C-46E6-A9F6-C30F8AC969A4}" destId="{5F5EEE99-5EAD-4A42-9D22-567F3FBB0515}" srcOrd="0" destOrd="0" presId="urn:microsoft.com/office/officeart/2005/8/layout/list1"/>
    <dgm:cxn modelId="{C47C7D5D-EE07-4298-A7F4-B276AEDFA6A6}" type="presParOf" srcId="{2DA74E98-DA6C-46E6-A9F6-C30F8AC969A4}" destId="{EF95DF8F-7E00-4A13-B953-BA6F89886740}" srcOrd="1" destOrd="0" presId="urn:microsoft.com/office/officeart/2005/8/layout/list1"/>
    <dgm:cxn modelId="{0B9B3CAA-F7DC-4D1C-BDE1-7ECB44C54A4D}" type="presParOf" srcId="{0F497382-5D3D-4A3A-9B0A-7A090184A3FC}" destId="{193ED63D-D1CF-4679-8066-B69E91AF8176}" srcOrd="1" destOrd="0" presId="urn:microsoft.com/office/officeart/2005/8/layout/list1"/>
    <dgm:cxn modelId="{E49EEB52-8AE3-45FE-B44B-A9A767CA2AA0}" type="presParOf" srcId="{0F497382-5D3D-4A3A-9B0A-7A090184A3FC}" destId="{12A4461B-5A53-4FDF-B333-E58D4BEE4789}" srcOrd="2" destOrd="0" presId="urn:microsoft.com/office/officeart/2005/8/layout/list1"/>
    <dgm:cxn modelId="{9FF390A9-D53D-4F74-A0D4-6BF6626C0B0C}" type="presParOf" srcId="{0F497382-5D3D-4A3A-9B0A-7A090184A3FC}" destId="{2775D288-F678-4924-BFE1-C7DD460C1FA6}" srcOrd="3" destOrd="0" presId="urn:microsoft.com/office/officeart/2005/8/layout/list1"/>
    <dgm:cxn modelId="{A8435387-345F-42B7-A0EE-2E8AA28189DF}" type="presParOf" srcId="{0F497382-5D3D-4A3A-9B0A-7A090184A3FC}" destId="{D58480B6-8D00-4078-8816-7C044A7804A1}" srcOrd="4" destOrd="0" presId="urn:microsoft.com/office/officeart/2005/8/layout/list1"/>
    <dgm:cxn modelId="{EE1C72C4-9CAF-4E1B-8B01-C714ED0EC784}" type="presParOf" srcId="{D58480B6-8D00-4078-8816-7C044A7804A1}" destId="{611362ED-9D80-4C55-B0A5-F7333360CE2F}" srcOrd="0" destOrd="0" presId="urn:microsoft.com/office/officeart/2005/8/layout/list1"/>
    <dgm:cxn modelId="{779000BE-F697-4B1F-94D9-64081A0DEE23}" type="presParOf" srcId="{D58480B6-8D00-4078-8816-7C044A7804A1}" destId="{D31052E9-89F8-435E-AE9F-36D3DB88D380}" srcOrd="1" destOrd="0" presId="urn:microsoft.com/office/officeart/2005/8/layout/list1"/>
    <dgm:cxn modelId="{1DC5F700-D2C5-4821-8BE8-9B5ABD2EC839}" type="presParOf" srcId="{0F497382-5D3D-4A3A-9B0A-7A090184A3FC}" destId="{4982915A-0DB6-45E2-B918-90EE0B65E520}" srcOrd="5" destOrd="0" presId="urn:microsoft.com/office/officeart/2005/8/layout/list1"/>
    <dgm:cxn modelId="{9D32E1E2-6030-49BF-80E5-8E1831BFB1FE}" type="presParOf" srcId="{0F497382-5D3D-4A3A-9B0A-7A090184A3FC}" destId="{8B8B33B0-8031-454A-91A4-0B22A271033D}" srcOrd="6" destOrd="0" presId="urn:microsoft.com/office/officeart/2005/8/layout/list1"/>
    <dgm:cxn modelId="{CF468119-59AB-4AF1-847D-6EA605A70973}" type="presParOf" srcId="{0F497382-5D3D-4A3A-9B0A-7A090184A3FC}" destId="{29E4FE48-44E0-4F43-9AF7-917346496B41}" srcOrd="7" destOrd="0" presId="urn:microsoft.com/office/officeart/2005/8/layout/list1"/>
    <dgm:cxn modelId="{399F2CEC-2C8F-4622-AD0C-B7728C45BF8D}" type="presParOf" srcId="{0F497382-5D3D-4A3A-9B0A-7A090184A3FC}" destId="{AD8A756A-3AC0-421B-BDE3-8A2F6536EC2E}" srcOrd="8" destOrd="0" presId="urn:microsoft.com/office/officeart/2005/8/layout/list1"/>
    <dgm:cxn modelId="{F3F1ECF6-94CB-41E2-95B8-2EE892846CAF}" type="presParOf" srcId="{AD8A756A-3AC0-421B-BDE3-8A2F6536EC2E}" destId="{1858256C-117C-43AA-AA16-A1C8F6E44868}" srcOrd="0" destOrd="0" presId="urn:microsoft.com/office/officeart/2005/8/layout/list1"/>
    <dgm:cxn modelId="{E2AF4E11-FFE4-4C74-A170-92CC523B0DF4}" type="presParOf" srcId="{AD8A756A-3AC0-421B-BDE3-8A2F6536EC2E}" destId="{4B19EC30-8114-4149-882D-E181857C8883}" srcOrd="1" destOrd="0" presId="urn:microsoft.com/office/officeart/2005/8/layout/list1"/>
    <dgm:cxn modelId="{52A39C2D-39FB-41F0-9681-08A74CF3D753}" type="presParOf" srcId="{0F497382-5D3D-4A3A-9B0A-7A090184A3FC}" destId="{696CA135-47C9-41E4-8947-6D2C639FA485}" srcOrd="9" destOrd="0" presId="urn:microsoft.com/office/officeart/2005/8/layout/list1"/>
    <dgm:cxn modelId="{CF7AFD3F-C096-46F5-90E4-B9AA60067B59}" type="presParOf" srcId="{0F497382-5D3D-4A3A-9B0A-7A090184A3FC}" destId="{E56F794E-C8CF-4319-987C-4DD249B0E867}" srcOrd="10" destOrd="0" presId="urn:microsoft.com/office/officeart/2005/8/layout/list1"/>
    <dgm:cxn modelId="{7B85A5EC-5FE6-4813-9ED1-8B0343B498B8}" type="presParOf" srcId="{0F497382-5D3D-4A3A-9B0A-7A090184A3FC}" destId="{094D3F9A-C3F8-42E7-A982-4E0AA6BE2594}" srcOrd="11" destOrd="0" presId="urn:microsoft.com/office/officeart/2005/8/layout/list1"/>
    <dgm:cxn modelId="{98B5F403-B6D2-4056-915D-3141AA5C2B89}" type="presParOf" srcId="{0F497382-5D3D-4A3A-9B0A-7A090184A3FC}" destId="{2889DD68-8910-40D7-9C95-239113AE51E7}" srcOrd="12" destOrd="0" presId="urn:microsoft.com/office/officeart/2005/8/layout/list1"/>
    <dgm:cxn modelId="{CDDA9F89-85C4-4AEE-B7D2-9C2A050E55C6}" type="presParOf" srcId="{2889DD68-8910-40D7-9C95-239113AE51E7}" destId="{68A98E39-29CB-4A65-91DF-92685134ED5B}" srcOrd="0" destOrd="0" presId="urn:microsoft.com/office/officeart/2005/8/layout/list1"/>
    <dgm:cxn modelId="{EED04F06-4A2C-4A8D-8ACC-E1F80DACDE26}" type="presParOf" srcId="{2889DD68-8910-40D7-9C95-239113AE51E7}" destId="{495A8EAB-E484-4845-94F3-A7D781F52044}" srcOrd="1" destOrd="0" presId="urn:microsoft.com/office/officeart/2005/8/layout/list1"/>
    <dgm:cxn modelId="{3705A55E-AA1C-441B-B407-3FE090F0D8E8}" type="presParOf" srcId="{0F497382-5D3D-4A3A-9B0A-7A090184A3FC}" destId="{2CA6AB9A-0CB0-4587-9AF0-90069CF8A83D}" srcOrd="13" destOrd="0" presId="urn:microsoft.com/office/officeart/2005/8/layout/list1"/>
    <dgm:cxn modelId="{50BE4FBF-F8E8-492F-80A9-C1D31FB6B421}" type="presParOf" srcId="{0F497382-5D3D-4A3A-9B0A-7A090184A3FC}" destId="{EB483612-5174-476C-BF3C-6F3D3CDC25FF}" srcOrd="14" destOrd="0" presId="urn:microsoft.com/office/officeart/2005/8/layout/list1"/>
    <dgm:cxn modelId="{B6FD2E51-5529-4453-88EE-30393DE3E70A}" type="presParOf" srcId="{0F497382-5D3D-4A3A-9B0A-7A090184A3FC}" destId="{AA94A4F0-82BD-4F6D-BC3C-C22C723263CB}" srcOrd="15" destOrd="0" presId="urn:microsoft.com/office/officeart/2005/8/layout/list1"/>
    <dgm:cxn modelId="{A3FA7EF1-B2CF-4709-9404-5BC952AB858B}" type="presParOf" srcId="{0F497382-5D3D-4A3A-9B0A-7A090184A3FC}" destId="{40BB3316-9EFB-46BF-A2BD-C9F656BBAE45}" srcOrd="16" destOrd="0" presId="urn:microsoft.com/office/officeart/2005/8/layout/list1"/>
    <dgm:cxn modelId="{256DE5E0-2F3A-4650-A026-080F3710D004}" type="presParOf" srcId="{40BB3316-9EFB-46BF-A2BD-C9F656BBAE45}" destId="{D75ED389-46CA-4DE4-8D86-B62DC45BCEB6}" srcOrd="0" destOrd="0" presId="urn:microsoft.com/office/officeart/2005/8/layout/list1"/>
    <dgm:cxn modelId="{D4E32ADF-007D-4728-A30C-2F1B780FEF3E}" type="presParOf" srcId="{40BB3316-9EFB-46BF-A2BD-C9F656BBAE45}" destId="{B7F3771E-BD55-4B22-97A1-296C0C3E28DF}" srcOrd="1" destOrd="0" presId="urn:microsoft.com/office/officeart/2005/8/layout/list1"/>
    <dgm:cxn modelId="{B1FE6300-8648-4246-9198-26D94F7AF47D}" type="presParOf" srcId="{0F497382-5D3D-4A3A-9B0A-7A090184A3FC}" destId="{C5616E02-3DD4-4379-B28A-CB8E9BE63022}" srcOrd="17" destOrd="0" presId="urn:microsoft.com/office/officeart/2005/8/layout/list1"/>
    <dgm:cxn modelId="{91673085-0674-429B-9BFE-813B13D78426}" type="presParOf" srcId="{0F497382-5D3D-4A3A-9B0A-7A090184A3FC}" destId="{BC6969E0-25F8-440B-B3FC-BBFC319059F1}" srcOrd="18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8EA868-B936-48AF-8705-5EEC83DBC09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C7059-C828-468C-AFCE-0F8DD39486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Языковые упражнения (тренировочные)</a:t>
          </a:r>
        </a:p>
        <a:p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некоммуникативные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8D744-5E1D-472E-A40D-DA8B34319AC8}" type="parTrans" cxnId="{CB6CE48C-B81D-4CAB-BD93-0F2AD706BD48}">
      <dgm:prSet/>
      <dgm:spPr/>
      <dgm:t>
        <a:bodyPr/>
        <a:lstStyle/>
        <a:p>
          <a:endParaRPr lang="ru-RU"/>
        </a:p>
      </dgm:t>
    </dgm:pt>
    <dgm:pt modelId="{27F3F19C-2A6D-48AC-93CA-89BA013F2AD3}" type="sibTrans" cxnId="{CB6CE48C-B81D-4CAB-BD93-0F2AD706BD48}">
      <dgm:prSet/>
      <dgm:spPr/>
      <dgm:t>
        <a:bodyPr/>
        <a:lstStyle/>
        <a:p>
          <a:endParaRPr lang="ru-RU"/>
        </a:p>
      </dgm:t>
    </dgm:pt>
    <dgm:pt modelId="{A126E65E-96AD-4982-A303-623B74C34D7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Условно-речевые упражнения</a:t>
          </a:r>
        </a:p>
        <a:p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Учебная коммуникация, имитирующая.</a:t>
          </a:r>
          <a:endParaRPr lang="ru-RU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3D4DA-3C00-4ED5-81F9-0787CAA0A7A0}" type="parTrans" cxnId="{B1FE0284-9D40-4CAC-B36C-3822A5A67CDF}">
      <dgm:prSet/>
      <dgm:spPr/>
      <dgm:t>
        <a:bodyPr/>
        <a:lstStyle/>
        <a:p>
          <a:endParaRPr lang="ru-RU"/>
        </a:p>
      </dgm:t>
    </dgm:pt>
    <dgm:pt modelId="{5B2E5BD2-5286-4D3E-A9EA-B5E24CCE2DCC}" type="sibTrans" cxnId="{B1FE0284-9D40-4CAC-B36C-3822A5A67CDF}">
      <dgm:prSet/>
      <dgm:spPr/>
      <dgm:t>
        <a:bodyPr/>
        <a:lstStyle/>
        <a:p>
          <a:endParaRPr lang="ru-RU"/>
        </a:p>
      </dgm:t>
    </dgm:pt>
    <dgm:pt modelId="{4DD23B06-4C62-4000-AADA-B5AB5FED49A4}">
      <dgm:prSet/>
      <dgm:spPr/>
      <dgm:t>
        <a:bodyPr/>
        <a:lstStyle/>
        <a:p>
          <a:r>
            <a:rPr lang="ru-RU" b="1" dirty="0" smtClean="0">
              <a:latin typeface="Calibri"/>
              <a:ea typeface="Calibri"/>
              <a:cs typeface="Times New Roman"/>
              <a:hlinkClick xmlns:r="http://schemas.openxmlformats.org/officeDocument/2006/relationships" r:id="rId1" action="ppaction://hlinksldjump"/>
            </a:rPr>
            <a:t>Фонетика, лексика, грамматика</a:t>
          </a:r>
          <a:endParaRPr lang="ru-RU" b="1" dirty="0">
            <a:latin typeface="Calibri"/>
            <a:ea typeface="Calibri"/>
            <a:cs typeface="Times New Roman"/>
          </a:endParaRPr>
        </a:p>
      </dgm:t>
    </dgm:pt>
    <dgm:pt modelId="{847E7439-DCDA-4ED5-A71E-2DE2883B6086}" type="parTrans" cxnId="{DD8BD152-F0D3-4445-B151-16D24C13A70F}">
      <dgm:prSet/>
      <dgm:spPr/>
      <dgm:t>
        <a:bodyPr/>
        <a:lstStyle/>
        <a:p>
          <a:endParaRPr lang="ru-RU"/>
        </a:p>
      </dgm:t>
    </dgm:pt>
    <dgm:pt modelId="{B8D0AAD0-91EB-4B67-BE3A-08C5FA168329}" type="sibTrans" cxnId="{DD8BD152-F0D3-4445-B151-16D24C13A70F}">
      <dgm:prSet/>
      <dgm:spPr/>
      <dgm:t>
        <a:bodyPr/>
        <a:lstStyle/>
        <a:p>
          <a:endParaRPr lang="ru-RU"/>
        </a:p>
      </dgm:t>
    </dgm:pt>
    <dgm:pt modelId="{A5260B35-70E9-4CD5-AD64-A7B3EFC0EFCA}">
      <dgm:prSet custT="1"/>
      <dgm:spPr/>
      <dgm:t>
        <a:bodyPr/>
        <a:lstStyle/>
        <a:p>
          <a:r>
            <a:rPr lang="ru-RU" sz="1400" b="1" dirty="0" smtClean="0">
              <a:latin typeface="Calibri"/>
              <a:ea typeface="Calibri"/>
              <a:cs typeface="Times New Roman"/>
              <a:hlinkClick xmlns:r="http://schemas.openxmlformats.org/officeDocument/2006/relationships" r:id="rId2" action="ppaction://hlinkfile"/>
            </a:rPr>
            <a:t>Подстановочные</a:t>
          </a:r>
          <a:r>
            <a:rPr lang="ru-RU" sz="1400" b="1" baseline="0" dirty="0" smtClean="0">
              <a:latin typeface="Calibri"/>
              <a:ea typeface="Calibri"/>
              <a:cs typeface="Times New Roman"/>
              <a:hlinkClick xmlns:r="http://schemas.openxmlformats.org/officeDocument/2006/relationships" r:id="rId2" action="ppaction://hlinkfile"/>
            </a:rPr>
            <a:t>  таблицы, составление рассказа  с использованием грамматических структур</a:t>
          </a:r>
          <a:endParaRPr lang="ru-RU" sz="1400" b="1" dirty="0">
            <a:latin typeface="Calibri"/>
            <a:ea typeface="Calibri"/>
            <a:cs typeface="Times New Roman"/>
          </a:endParaRPr>
        </a:p>
      </dgm:t>
    </dgm:pt>
    <dgm:pt modelId="{A4A29B9F-B839-455A-84A0-7A80039FDBD1}" type="parTrans" cxnId="{25D223A0-9FB4-466D-83B5-46FFA58019E3}">
      <dgm:prSet/>
      <dgm:spPr/>
      <dgm:t>
        <a:bodyPr/>
        <a:lstStyle/>
        <a:p>
          <a:endParaRPr lang="ru-RU"/>
        </a:p>
      </dgm:t>
    </dgm:pt>
    <dgm:pt modelId="{E71FAE4F-E577-4CF8-989A-7E6C2452F032}" type="sibTrans" cxnId="{25D223A0-9FB4-466D-83B5-46FFA58019E3}">
      <dgm:prSet/>
      <dgm:spPr/>
      <dgm:t>
        <a:bodyPr/>
        <a:lstStyle/>
        <a:p>
          <a:endParaRPr lang="ru-RU"/>
        </a:p>
      </dgm:t>
    </dgm:pt>
    <dgm:pt modelId="{AF9B5FE5-E775-4E2D-AC30-9F687F546A28}" type="pres">
      <dgm:prSet presAssocID="{C18EA868-B936-48AF-8705-5EEC83DBC09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B665855-8A4F-4CB5-860B-A1E74C38E567}" type="pres">
      <dgm:prSet presAssocID="{C18EA868-B936-48AF-8705-5EEC83DBC09C}" presName="pyramid" presStyleLbl="node1" presStyleIdx="0" presStyleCnt="1"/>
      <dgm:spPr/>
    </dgm:pt>
    <dgm:pt modelId="{8808DE60-6916-4C1C-9ED8-7CC4B95E5FFC}" type="pres">
      <dgm:prSet presAssocID="{C18EA868-B936-48AF-8705-5EEC83DBC09C}" presName="theList" presStyleCnt="0"/>
      <dgm:spPr/>
    </dgm:pt>
    <dgm:pt modelId="{81CA4BF8-B385-4C12-9AF1-2B4452D08591}" type="pres">
      <dgm:prSet presAssocID="{DCCC7059-C828-468C-AFCE-0F8DD3948693}" presName="aNode" presStyleLbl="fgAcc1" presStyleIdx="0" presStyleCnt="4" custScaleY="302587" custLinFactY="33688" custLinFactNeighborX="-969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C3E78-F8FF-4C73-A66A-D7E90949EEBB}" type="pres">
      <dgm:prSet presAssocID="{DCCC7059-C828-468C-AFCE-0F8DD3948693}" presName="aSpace" presStyleCnt="0"/>
      <dgm:spPr/>
    </dgm:pt>
    <dgm:pt modelId="{C0E42246-464A-4974-9FBD-5473276AB1CB}" type="pres">
      <dgm:prSet presAssocID="{4DD23B06-4C62-4000-AADA-B5AB5FED49A4}" presName="aNode" presStyleLbl="fgAcc1" presStyleIdx="1" presStyleCnt="4" custLinFactY="-235373" custLinFactNeighborX="1048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CB049-AEBF-4B83-AE1F-7E4B8E6E352E}" type="pres">
      <dgm:prSet presAssocID="{4DD23B06-4C62-4000-AADA-B5AB5FED49A4}" presName="aSpace" presStyleCnt="0"/>
      <dgm:spPr/>
    </dgm:pt>
    <dgm:pt modelId="{FC8517AA-7AEE-435A-9B47-B5CE575ADB55}" type="pres">
      <dgm:prSet presAssocID="{A126E65E-96AD-4982-A303-623B74C34D72}" presName="aNode" presStyleLbl="fgAcc1" presStyleIdx="2" presStyleCnt="4" custScaleY="367180" custLinFactY="1480" custLinFactNeighborX="-991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5B8FB-8D48-43D2-A415-20655AFDCF79}" type="pres">
      <dgm:prSet presAssocID="{A126E65E-96AD-4982-A303-623B74C34D72}" presName="aSpace" presStyleCnt="0"/>
      <dgm:spPr/>
    </dgm:pt>
    <dgm:pt modelId="{4E95458C-8C54-40DA-A9DD-A822402753E6}" type="pres">
      <dgm:prSet presAssocID="{A5260B35-70E9-4CD5-AD64-A7B3EFC0EFCA}" presName="aNode" presStyleLbl="fgAcc1" presStyleIdx="3" presStyleCnt="4" custScaleY="183701" custLinFactY="-286242" custLinFactNeighborX="1891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35C81-3FC8-488C-9F23-04B4765DB6E3}" type="pres">
      <dgm:prSet presAssocID="{A5260B35-70E9-4CD5-AD64-A7B3EFC0EFCA}" presName="aSpace" presStyleCnt="0"/>
      <dgm:spPr/>
    </dgm:pt>
  </dgm:ptLst>
  <dgm:cxnLst>
    <dgm:cxn modelId="{25D223A0-9FB4-466D-83B5-46FFA58019E3}" srcId="{C18EA868-B936-48AF-8705-5EEC83DBC09C}" destId="{A5260B35-70E9-4CD5-AD64-A7B3EFC0EFCA}" srcOrd="3" destOrd="0" parTransId="{A4A29B9F-B839-455A-84A0-7A80039FDBD1}" sibTransId="{E71FAE4F-E577-4CF8-989A-7E6C2452F032}"/>
    <dgm:cxn modelId="{B1FE0284-9D40-4CAC-B36C-3822A5A67CDF}" srcId="{C18EA868-B936-48AF-8705-5EEC83DBC09C}" destId="{A126E65E-96AD-4982-A303-623B74C34D72}" srcOrd="2" destOrd="0" parTransId="{3543D4DA-3C00-4ED5-81F9-0787CAA0A7A0}" sibTransId="{5B2E5BD2-5286-4D3E-A9EA-B5E24CCE2DCC}"/>
    <dgm:cxn modelId="{6E7156F7-58AB-4846-AAF7-142285F8966D}" type="presOf" srcId="{4DD23B06-4C62-4000-AADA-B5AB5FED49A4}" destId="{C0E42246-464A-4974-9FBD-5473276AB1CB}" srcOrd="0" destOrd="0" presId="urn:microsoft.com/office/officeart/2005/8/layout/pyramid2"/>
    <dgm:cxn modelId="{CB6CE48C-B81D-4CAB-BD93-0F2AD706BD48}" srcId="{C18EA868-B936-48AF-8705-5EEC83DBC09C}" destId="{DCCC7059-C828-468C-AFCE-0F8DD3948693}" srcOrd="0" destOrd="0" parTransId="{EEE8D744-5E1D-472E-A40D-DA8B34319AC8}" sibTransId="{27F3F19C-2A6D-48AC-93CA-89BA013F2AD3}"/>
    <dgm:cxn modelId="{446FF871-6CF6-4D46-9CF2-56BFE90A5B9B}" type="presOf" srcId="{C18EA868-B936-48AF-8705-5EEC83DBC09C}" destId="{AF9B5FE5-E775-4E2D-AC30-9F687F546A28}" srcOrd="0" destOrd="0" presId="urn:microsoft.com/office/officeart/2005/8/layout/pyramid2"/>
    <dgm:cxn modelId="{541E7BD2-FACA-4903-BCFB-2D4E1305BA57}" type="presOf" srcId="{A5260B35-70E9-4CD5-AD64-A7B3EFC0EFCA}" destId="{4E95458C-8C54-40DA-A9DD-A822402753E6}" srcOrd="0" destOrd="0" presId="urn:microsoft.com/office/officeart/2005/8/layout/pyramid2"/>
    <dgm:cxn modelId="{DD8BD152-F0D3-4445-B151-16D24C13A70F}" srcId="{C18EA868-B936-48AF-8705-5EEC83DBC09C}" destId="{4DD23B06-4C62-4000-AADA-B5AB5FED49A4}" srcOrd="1" destOrd="0" parTransId="{847E7439-DCDA-4ED5-A71E-2DE2883B6086}" sibTransId="{B8D0AAD0-91EB-4B67-BE3A-08C5FA168329}"/>
    <dgm:cxn modelId="{7068B4BC-00A0-4216-936A-0FAB451156FB}" type="presOf" srcId="{A126E65E-96AD-4982-A303-623B74C34D72}" destId="{FC8517AA-7AEE-435A-9B47-B5CE575ADB55}" srcOrd="0" destOrd="0" presId="urn:microsoft.com/office/officeart/2005/8/layout/pyramid2"/>
    <dgm:cxn modelId="{C29B9CBC-ED4A-4012-9726-AA6BB351EAB4}" type="presOf" srcId="{DCCC7059-C828-468C-AFCE-0F8DD3948693}" destId="{81CA4BF8-B385-4C12-9AF1-2B4452D08591}" srcOrd="0" destOrd="0" presId="urn:microsoft.com/office/officeart/2005/8/layout/pyramid2"/>
    <dgm:cxn modelId="{07526592-480B-4BBB-91AC-B924DCE36B75}" type="presParOf" srcId="{AF9B5FE5-E775-4E2D-AC30-9F687F546A28}" destId="{0B665855-8A4F-4CB5-860B-A1E74C38E567}" srcOrd="0" destOrd="0" presId="urn:microsoft.com/office/officeart/2005/8/layout/pyramid2"/>
    <dgm:cxn modelId="{2B061A08-F6C9-448A-95F6-BE31C49C4F26}" type="presParOf" srcId="{AF9B5FE5-E775-4E2D-AC30-9F687F546A28}" destId="{8808DE60-6916-4C1C-9ED8-7CC4B95E5FFC}" srcOrd="1" destOrd="0" presId="urn:microsoft.com/office/officeart/2005/8/layout/pyramid2"/>
    <dgm:cxn modelId="{A831FC3F-F380-4206-BBF0-8316E90BC18D}" type="presParOf" srcId="{8808DE60-6916-4C1C-9ED8-7CC4B95E5FFC}" destId="{81CA4BF8-B385-4C12-9AF1-2B4452D08591}" srcOrd="0" destOrd="0" presId="urn:microsoft.com/office/officeart/2005/8/layout/pyramid2"/>
    <dgm:cxn modelId="{194CEDCA-A8FB-4026-8D62-BEFFB6C6A588}" type="presParOf" srcId="{8808DE60-6916-4C1C-9ED8-7CC4B95E5FFC}" destId="{A94C3E78-F8FF-4C73-A66A-D7E90949EEBB}" srcOrd="1" destOrd="0" presId="urn:microsoft.com/office/officeart/2005/8/layout/pyramid2"/>
    <dgm:cxn modelId="{B21ECEC1-FF93-4A92-8B74-2AC337E4965F}" type="presParOf" srcId="{8808DE60-6916-4C1C-9ED8-7CC4B95E5FFC}" destId="{C0E42246-464A-4974-9FBD-5473276AB1CB}" srcOrd="2" destOrd="0" presId="urn:microsoft.com/office/officeart/2005/8/layout/pyramid2"/>
    <dgm:cxn modelId="{44EAA9BA-0CCA-4502-8EEF-59B1674BEFE1}" type="presParOf" srcId="{8808DE60-6916-4C1C-9ED8-7CC4B95E5FFC}" destId="{293CB049-AEBF-4B83-AE1F-7E4B8E6E352E}" srcOrd="3" destOrd="0" presId="urn:microsoft.com/office/officeart/2005/8/layout/pyramid2"/>
    <dgm:cxn modelId="{4D5F5413-05F6-4707-9AD2-C463B5AF631A}" type="presParOf" srcId="{8808DE60-6916-4C1C-9ED8-7CC4B95E5FFC}" destId="{FC8517AA-7AEE-435A-9B47-B5CE575ADB55}" srcOrd="4" destOrd="0" presId="urn:microsoft.com/office/officeart/2005/8/layout/pyramid2"/>
    <dgm:cxn modelId="{9F767798-60E8-400F-930A-0678AC84909D}" type="presParOf" srcId="{8808DE60-6916-4C1C-9ED8-7CC4B95E5FFC}" destId="{9AA5B8FB-8D48-43D2-A415-20655AFDCF79}" srcOrd="5" destOrd="0" presId="urn:microsoft.com/office/officeart/2005/8/layout/pyramid2"/>
    <dgm:cxn modelId="{E255A0FA-B882-4ED3-97A2-D7EC0EC4873B}" type="presParOf" srcId="{8808DE60-6916-4C1C-9ED8-7CC4B95E5FFC}" destId="{4E95458C-8C54-40DA-A9DD-A822402753E6}" srcOrd="6" destOrd="0" presId="urn:microsoft.com/office/officeart/2005/8/layout/pyramid2"/>
    <dgm:cxn modelId="{E0FC6E28-FF01-4277-905B-979313EE18B8}" type="presParOf" srcId="{8808DE60-6916-4C1C-9ED8-7CC4B95E5FFC}" destId="{66A35C81-3FC8-488C-9F23-04B4765DB6E3}" srcOrd="7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920A66-6505-40BA-BD06-E8E4EF2AD9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6A3A13-ADD4-4FCF-9435-916446491BBC}">
      <dgm:prSet phldrT="[Текст]"/>
      <dgm:spPr/>
      <dgm:t>
        <a:bodyPr/>
        <a:lstStyle/>
        <a:p>
          <a:r>
            <a:rPr lang="ru-RU" dirty="0" smtClean="0"/>
            <a:t>Туризм: за и против</a:t>
          </a:r>
          <a:endParaRPr lang="ru-RU" dirty="0"/>
        </a:p>
      </dgm:t>
    </dgm:pt>
    <dgm:pt modelId="{AB321139-3DFE-4311-9A2F-4E4678D642FE}" type="parTrans" cxnId="{6CBAAAA3-04E8-440D-9D85-A98A6A4F22C2}">
      <dgm:prSet/>
      <dgm:spPr/>
      <dgm:t>
        <a:bodyPr/>
        <a:lstStyle/>
        <a:p>
          <a:endParaRPr lang="ru-RU"/>
        </a:p>
      </dgm:t>
    </dgm:pt>
    <dgm:pt modelId="{61F2DA05-F46A-4114-ACED-EE9D0337ED94}" type="sibTrans" cxnId="{6CBAAAA3-04E8-440D-9D85-A98A6A4F22C2}">
      <dgm:prSet/>
      <dgm:spPr/>
      <dgm:t>
        <a:bodyPr/>
        <a:lstStyle/>
        <a:p>
          <a:endParaRPr lang="ru-RU"/>
        </a:p>
      </dgm:t>
    </dgm:pt>
    <dgm:pt modelId="{1DD9BFFB-AB50-49A1-91D3-C805D56ED16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Дискуссия «Кому выгодно развитие туризма на Байкале».</a:t>
          </a:r>
        </a:p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6DCF0FA6-C5F3-440D-9FA4-F53C10888890}" type="parTrans" cxnId="{61861B91-318D-4AB6-827E-B25EA66D6573}">
      <dgm:prSet/>
      <dgm:spPr/>
      <dgm:t>
        <a:bodyPr/>
        <a:lstStyle/>
        <a:p>
          <a:endParaRPr lang="ru-RU"/>
        </a:p>
      </dgm:t>
    </dgm:pt>
    <dgm:pt modelId="{6DB93F33-E8B8-47B4-952C-41A9F8ADD731}" type="sibTrans" cxnId="{61861B91-318D-4AB6-827E-B25EA66D6573}">
      <dgm:prSet/>
      <dgm:spPr/>
      <dgm:t>
        <a:bodyPr/>
        <a:lstStyle/>
        <a:p>
          <a:endParaRPr lang="ru-RU"/>
        </a:p>
      </dgm:t>
    </dgm:pt>
    <dgm:pt modelId="{95AEC91F-7D36-4CFD-B783-FC6BFA438D73}">
      <dgm:prSet phldrT="[Текст]"/>
      <dgm:spPr/>
      <dgm:t>
        <a:bodyPr/>
        <a:lstStyle/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3FC90573-EE61-4865-BCBC-3807F857B974}" type="parTrans" cxnId="{F2327EB2-A608-4A25-8E43-8C1E3265CC97}">
      <dgm:prSet/>
      <dgm:spPr/>
      <dgm:t>
        <a:bodyPr/>
        <a:lstStyle/>
        <a:p>
          <a:endParaRPr lang="ru-RU"/>
        </a:p>
      </dgm:t>
    </dgm:pt>
    <dgm:pt modelId="{7D906241-9A0F-4C3E-BECB-AC3F45CDBB13}" type="sibTrans" cxnId="{F2327EB2-A608-4A25-8E43-8C1E3265CC97}">
      <dgm:prSet/>
      <dgm:spPr/>
      <dgm:t>
        <a:bodyPr/>
        <a:lstStyle/>
        <a:p>
          <a:endParaRPr lang="ru-RU"/>
        </a:p>
      </dgm:t>
    </dgm:pt>
    <dgm:pt modelId="{4E5495F6-AF23-4C81-9D8D-7FD92A535E4A}">
      <dgm:prSet phldrT="[Текст]"/>
      <dgm:spPr/>
      <dgm:t>
        <a:bodyPr/>
        <a:lstStyle/>
        <a:p>
          <a:r>
            <a:rPr lang="ru-RU" dirty="0" smtClean="0"/>
            <a:t>Правила</a:t>
          </a:r>
          <a:r>
            <a:rPr lang="ru-RU" baseline="0" dirty="0" smtClean="0"/>
            <a:t> дорожного движения</a:t>
          </a:r>
          <a:endParaRPr lang="ru-RU" dirty="0"/>
        </a:p>
      </dgm:t>
    </dgm:pt>
    <dgm:pt modelId="{5D185256-D93A-4AEA-BCCF-B681467A2912}" type="parTrans" cxnId="{77B63F39-77BA-43CE-8754-2FF1E447A7B0}">
      <dgm:prSet/>
      <dgm:spPr/>
      <dgm:t>
        <a:bodyPr/>
        <a:lstStyle/>
        <a:p>
          <a:endParaRPr lang="ru-RU"/>
        </a:p>
      </dgm:t>
    </dgm:pt>
    <dgm:pt modelId="{6AE10F51-D01D-46C1-9A16-04C869C86300}" type="sibTrans" cxnId="{77B63F39-77BA-43CE-8754-2FF1E447A7B0}">
      <dgm:prSet/>
      <dgm:spPr/>
      <dgm:t>
        <a:bodyPr/>
        <a:lstStyle/>
        <a:p>
          <a:endParaRPr lang="ru-RU"/>
        </a:p>
      </dgm:t>
    </dgm:pt>
    <dgm:pt modelId="{02C0E051-BC2A-4A1A-8481-64145A4DDB5F}">
      <dgm:prSet phldrT="[Текст]" custT="1"/>
      <dgm:spPr/>
      <dgm:t>
        <a:bodyPr/>
        <a:lstStyle/>
        <a:p>
          <a:r>
            <a:rPr lang="ru-RU" sz="2400" dirty="0" smtClean="0"/>
            <a:t>Суд над </a:t>
          </a:r>
          <a:r>
            <a:rPr lang="ru-RU" sz="2400" dirty="0" err="1" smtClean="0"/>
            <a:t>Тодом</a:t>
          </a:r>
          <a:r>
            <a:rPr lang="ru-RU" sz="2400" dirty="0" smtClean="0"/>
            <a:t> (разбил машину).</a:t>
          </a:r>
          <a:endParaRPr lang="ru-RU" sz="2400" dirty="0"/>
        </a:p>
      </dgm:t>
    </dgm:pt>
    <dgm:pt modelId="{32B42C5C-8845-47CC-8E27-812C36B18457}" type="parTrans" cxnId="{D9E19ADD-0C10-49F8-8B89-8AC72FF00745}">
      <dgm:prSet/>
      <dgm:spPr/>
      <dgm:t>
        <a:bodyPr/>
        <a:lstStyle/>
        <a:p>
          <a:endParaRPr lang="ru-RU"/>
        </a:p>
      </dgm:t>
    </dgm:pt>
    <dgm:pt modelId="{7D1CBE03-10E9-44BE-AC42-D2EFDE3D7493}" type="sibTrans" cxnId="{D9E19ADD-0C10-49F8-8B89-8AC72FF00745}">
      <dgm:prSet/>
      <dgm:spPr/>
      <dgm:t>
        <a:bodyPr/>
        <a:lstStyle/>
        <a:p>
          <a:endParaRPr lang="ru-RU"/>
        </a:p>
      </dgm:t>
    </dgm:pt>
    <dgm:pt modelId="{CF14A4B2-E492-40A8-A36E-63E3B842475C}" type="pres">
      <dgm:prSet presAssocID="{82920A66-6505-40BA-BD06-E8E4EF2AD9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124C70-D8DF-4898-9A85-8846A22A56E4}" type="pres">
      <dgm:prSet presAssocID="{B96A3A13-ADD4-4FCF-9435-916446491BBC}" presName="linNode" presStyleCnt="0"/>
      <dgm:spPr/>
    </dgm:pt>
    <dgm:pt modelId="{A46A34E7-6242-4D3C-86D1-E079EB48CCA5}" type="pres">
      <dgm:prSet presAssocID="{B96A3A13-ADD4-4FCF-9435-916446491BB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F4452-6428-4AF2-BC12-6EFC858C93DB}" type="pres">
      <dgm:prSet presAssocID="{B96A3A13-ADD4-4FCF-9435-916446491BBC}" presName="childShp" presStyleLbl="bgAccFollowNode1" presStyleIdx="0" presStyleCnt="2" custScaleY="121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A52D1-E782-4E6C-BB21-9C972C28A912}" type="pres">
      <dgm:prSet presAssocID="{61F2DA05-F46A-4114-ACED-EE9D0337ED94}" presName="spacing" presStyleCnt="0"/>
      <dgm:spPr/>
    </dgm:pt>
    <dgm:pt modelId="{3A7DA709-5837-4E62-A984-0ABC01F58C68}" type="pres">
      <dgm:prSet presAssocID="{4E5495F6-AF23-4C81-9D8D-7FD92A535E4A}" presName="linNode" presStyleCnt="0"/>
      <dgm:spPr/>
    </dgm:pt>
    <dgm:pt modelId="{C3AC1D73-7988-43A4-B964-85CF319942BC}" type="pres">
      <dgm:prSet presAssocID="{4E5495F6-AF23-4C81-9D8D-7FD92A535E4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BDB2D-9459-47DA-B7EE-2EBB411C51DC}" type="pres">
      <dgm:prSet presAssocID="{4E5495F6-AF23-4C81-9D8D-7FD92A535E4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61B91-318D-4AB6-827E-B25EA66D6573}" srcId="{B96A3A13-ADD4-4FCF-9435-916446491BBC}" destId="{1DD9BFFB-AB50-49A1-91D3-C805D56ED164}" srcOrd="0" destOrd="0" parTransId="{6DCF0FA6-C5F3-440D-9FA4-F53C10888890}" sibTransId="{6DB93F33-E8B8-47B4-952C-41A9F8ADD731}"/>
    <dgm:cxn modelId="{9C599A1C-9A48-4D0E-95F9-ADBF7867CEA0}" type="presOf" srcId="{1DD9BFFB-AB50-49A1-91D3-C805D56ED164}" destId="{FF6F4452-6428-4AF2-BC12-6EFC858C93DB}" srcOrd="0" destOrd="0" presId="urn:microsoft.com/office/officeart/2005/8/layout/vList6"/>
    <dgm:cxn modelId="{475B7F9D-199E-4EB0-9088-B5248C63F41D}" type="presOf" srcId="{82920A66-6505-40BA-BD06-E8E4EF2AD92E}" destId="{CF14A4B2-E492-40A8-A36E-63E3B842475C}" srcOrd="0" destOrd="0" presId="urn:microsoft.com/office/officeart/2005/8/layout/vList6"/>
    <dgm:cxn modelId="{D9E19ADD-0C10-49F8-8B89-8AC72FF00745}" srcId="{4E5495F6-AF23-4C81-9D8D-7FD92A535E4A}" destId="{02C0E051-BC2A-4A1A-8481-64145A4DDB5F}" srcOrd="0" destOrd="0" parTransId="{32B42C5C-8845-47CC-8E27-812C36B18457}" sibTransId="{7D1CBE03-10E9-44BE-AC42-D2EFDE3D7493}"/>
    <dgm:cxn modelId="{E48DFF94-B1CD-49E2-9043-D7A974FA2EAD}" type="presOf" srcId="{B96A3A13-ADD4-4FCF-9435-916446491BBC}" destId="{A46A34E7-6242-4D3C-86D1-E079EB48CCA5}" srcOrd="0" destOrd="0" presId="urn:microsoft.com/office/officeart/2005/8/layout/vList6"/>
    <dgm:cxn modelId="{77B63F39-77BA-43CE-8754-2FF1E447A7B0}" srcId="{82920A66-6505-40BA-BD06-E8E4EF2AD92E}" destId="{4E5495F6-AF23-4C81-9D8D-7FD92A535E4A}" srcOrd="1" destOrd="0" parTransId="{5D185256-D93A-4AEA-BCCF-B681467A2912}" sibTransId="{6AE10F51-D01D-46C1-9A16-04C869C86300}"/>
    <dgm:cxn modelId="{A249EAAB-5E8D-4516-B3DE-775398F0B53A}" type="presOf" srcId="{4E5495F6-AF23-4C81-9D8D-7FD92A535E4A}" destId="{C3AC1D73-7988-43A4-B964-85CF319942BC}" srcOrd="0" destOrd="0" presId="urn:microsoft.com/office/officeart/2005/8/layout/vList6"/>
    <dgm:cxn modelId="{6CBAAAA3-04E8-440D-9D85-A98A6A4F22C2}" srcId="{82920A66-6505-40BA-BD06-E8E4EF2AD92E}" destId="{B96A3A13-ADD4-4FCF-9435-916446491BBC}" srcOrd="0" destOrd="0" parTransId="{AB321139-3DFE-4311-9A2F-4E4678D642FE}" sibTransId="{61F2DA05-F46A-4114-ACED-EE9D0337ED94}"/>
    <dgm:cxn modelId="{F2327EB2-A608-4A25-8E43-8C1E3265CC97}" srcId="{B96A3A13-ADD4-4FCF-9435-916446491BBC}" destId="{95AEC91F-7D36-4CFD-B783-FC6BFA438D73}" srcOrd="1" destOrd="0" parTransId="{3FC90573-EE61-4865-BCBC-3807F857B974}" sibTransId="{7D906241-9A0F-4C3E-BECB-AC3F45CDBB13}"/>
    <dgm:cxn modelId="{F0EDA73D-BB3F-4367-90F2-7FFCE00BDB01}" type="presOf" srcId="{02C0E051-BC2A-4A1A-8481-64145A4DDB5F}" destId="{6E6BDB2D-9459-47DA-B7EE-2EBB411C51DC}" srcOrd="0" destOrd="0" presId="urn:microsoft.com/office/officeart/2005/8/layout/vList6"/>
    <dgm:cxn modelId="{8E871BFA-70A2-46AF-A9F6-721ABC732F76}" type="presOf" srcId="{95AEC91F-7D36-4CFD-B783-FC6BFA438D73}" destId="{FF6F4452-6428-4AF2-BC12-6EFC858C93DB}" srcOrd="0" destOrd="1" presId="urn:microsoft.com/office/officeart/2005/8/layout/vList6"/>
    <dgm:cxn modelId="{402D8C15-F820-4FF3-B22E-56C298A4A143}" type="presParOf" srcId="{CF14A4B2-E492-40A8-A36E-63E3B842475C}" destId="{01124C70-D8DF-4898-9A85-8846A22A56E4}" srcOrd="0" destOrd="0" presId="urn:microsoft.com/office/officeart/2005/8/layout/vList6"/>
    <dgm:cxn modelId="{FA8BE5EE-68C8-4BBC-A8E7-72F2383453ED}" type="presParOf" srcId="{01124C70-D8DF-4898-9A85-8846A22A56E4}" destId="{A46A34E7-6242-4D3C-86D1-E079EB48CCA5}" srcOrd="0" destOrd="0" presId="urn:microsoft.com/office/officeart/2005/8/layout/vList6"/>
    <dgm:cxn modelId="{108DD516-7237-4810-9DB9-3145C91FC573}" type="presParOf" srcId="{01124C70-D8DF-4898-9A85-8846A22A56E4}" destId="{FF6F4452-6428-4AF2-BC12-6EFC858C93DB}" srcOrd="1" destOrd="0" presId="urn:microsoft.com/office/officeart/2005/8/layout/vList6"/>
    <dgm:cxn modelId="{1DAA0BF8-8283-42EE-A607-40639BCEFFE8}" type="presParOf" srcId="{CF14A4B2-E492-40A8-A36E-63E3B842475C}" destId="{564A52D1-E782-4E6C-BB21-9C972C28A912}" srcOrd="1" destOrd="0" presId="urn:microsoft.com/office/officeart/2005/8/layout/vList6"/>
    <dgm:cxn modelId="{5178AA3E-4154-4AE4-9652-6BA44376BD00}" type="presParOf" srcId="{CF14A4B2-E492-40A8-A36E-63E3B842475C}" destId="{3A7DA709-5837-4E62-A984-0ABC01F58C68}" srcOrd="2" destOrd="0" presId="urn:microsoft.com/office/officeart/2005/8/layout/vList6"/>
    <dgm:cxn modelId="{0D805E88-A9D2-4DE0-8F10-69DC5E6B9B83}" type="presParOf" srcId="{3A7DA709-5837-4E62-A984-0ABC01F58C68}" destId="{C3AC1D73-7988-43A4-B964-85CF319942BC}" srcOrd="0" destOrd="0" presId="urn:microsoft.com/office/officeart/2005/8/layout/vList6"/>
    <dgm:cxn modelId="{470AC8E8-782D-4641-B41C-107FF8A82DBF}" type="presParOf" srcId="{3A7DA709-5837-4E62-A984-0ABC01F58C68}" destId="{6E6BDB2D-9459-47DA-B7EE-2EBB411C51DC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3;&#1086;&#1074;&#1072;&#1103;%20&#1087;&#1072;&#1087;&#1082;&#1072;%20(2)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https://s0.rbk.ru/v6_top_pics/resized/1440xH/media/img/3/00/755732046066003.jpg" TargetMode="External"/><Relationship Id="rId18" Type="http://schemas.openxmlformats.org/officeDocument/2006/relationships/image" Target="https://media.abon-news.ru/2019/05/image_820x463_2x-3-9.jpg" TargetMode="External"/><Relationship Id="rId3" Type="http://schemas.openxmlformats.org/officeDocument/2006/relationships/image" Target="../media/image4.jpeg"/><Relationship Id="rId21" Type="http://schemas.openxmlformats.org/officeDocument/2006/relationships/image" Target="../media/image27.jpeg"/><Relationship Id="rId7" Type="http://schemas.openxmlformats.org/officeDocument/2006/relationships/image" Target="https://vyborok.com/wp-content/uploads/2019/06/ajy2.jpg" TargetMode="External"/><Relationship Id="rId12" Type="http://schemas.openxmlformats.org/officeDocument/2006/relationships/image" Target="../media/image22.jpeg"/><Relationship Id="rId17" Type="http://schemas.openxmlformats.org/officeDocument/2006/relationships/image" Target="../media/image25.jpeg"/><Relationship Id="rId25" Type="http://schemas.openxmlformats.org/officeDocument/2006/relationships/hyperlink" Target="&#1053;&#1086;&#1074;&#1072;&#1103;%20&#1087;&#1072;&#1087;&#1082;&#1072;%20(2)" TargetMode="External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20" Type="http://schemas.openxmlformats.org/officeDocument/2006/relationships/image" Target="https://spb.mamahod.ru/wp-content/uploads/2019/01/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https://v-shature.ru/assets/images/resources/42229/priority-pass-izmeneniya-2.png" TargetMode="External"/><Relationship Id="rId24" Type="http://schemas.openxmlformats.org/officeDocument/2006/relationships/image" Target="https://pbs.twimg.com/media/D2uR0BNXgAArHIG.jpg:large" TargetMode="External"/><Relationship Id="rId5" Type="http://schemas.openxmlformats.org/officeDocument/2006/relationships/image" Target="https://static.mk.ru/upload/entities/2017/10/25/articles/facebookPicture/7c/6e/1e/e3/0ad26a1a9bccec5cf093a80b4d1ee82e.jpg" TargetMode="External"/><Relationship Id="rId15" Type="http://schemas.openxmlformats.org/officeDocument/2006/relationships/image" Target="https://cdn-zttim.storage.yandexcloud.net/uploads/2020/04/deti-blago.jpg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21.png"/><Relationship Id="rId19" Type="http://schemas.openxmlformats.org/officeDocument/2006/relationships/image" Target="../media/image26.jpeg"/><Relationship Id="rId4" Type="http://schemas.openxmlformats.org/officeDocument/2006/relationships/image" Target="../media/image18.jpeg"/><Relationship Id="rId9" Type="http://schemas.openxmlformats.org/officeDocument/2006/relationships/image" Target="https://travel-dom.ru/wp-content/uploads/2019/07/krasivaya-kartinka-Turist.jpg" TargetMode="External"/><Relationship Id="rId14" Type="http://schemas.openxmlformats.org/officeDocument/2006/relationships/image" Target="../media/image23.jpeg"/><Relationship Id="rId22" Type="http://schemas.openxmlformats.org/officeDocument/2006/relationships/image" Target="https://i.pinimg.com/originals/29/4b/69/294b69c4d7c5100939b672d306553e6f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server1\server1\бренд\шапка без полосы.jpg"/>
          <p:cNvPicPr>
            <a:picLocks noChangeAspect="1" noChangeArrowheads="1"/>
          </p:cNvPicPr>
          <p:nvPr/>
        </p:nvPicPr>
        <p:blipFill>
          <a:blip r:embed="rId2" cstate="print"/>
          <a:srcRect l="3023" r="1748"/>
          <a:stretch>
            <a:fillRect/>
          </a:stretch>
        </p:blipFill>
        <p:spPr bwMode="auto">
          <a:xfrm>
            <a:off x="0" y="0"/>
            <a:ext cx="9144000" cy="328612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357430"/>
            <a:ext cx="814393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иноязычной коммуникативной компетенции в рамках реализации  дополнительной общеразвивающей программы по английскому языку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3313"/>
            <a:ext cx="9144000" cy="19446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4214818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педагог дополнительного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572008"/>
            <a:ext cx="383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Александрова Н.В.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4933979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Отработка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языковых навыков.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714488"/>
          <a:ext cx="7858180" cy="2786081"/>
        </p:xfrm>
        <a:graphic>
          <a:graphicData uri="http://schemas.openxmlformats.org/drawingml/2006/table">
            <a:tbl>
              <a:tblPr/>
              <a:tblGrid>
                <a:gridCol w="3981731"/>
                <a:gridCol w="3876449"/>
              </a:tblGrid>
              <a:tr h="7850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Первая ступень, где происходит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0" marR="48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Вторая ступень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0" marR="48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00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формирование лексических навыков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0" marR="48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комбинирование предварительно усвоенного материала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его трансформация на основе разговорного текста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0" marR="48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06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формирование грамматических навыков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0" marR="48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5857884" y="1428736"/>
            <a:ext cx="3286116" cy="2857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многократного повторения матричных фраз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785786" y="928670"/>
          <a:ext cx="79296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46" y="5357826"/>
          <a:ext cx="3981731" cy="715189"/>
        </p:xfrm>
        <a:graphic>
          <a:graphicData uri="http://schemas.openxmlformats.org/drawingml/2006/table">
            <a:tbl>
              <a:tblPr/>
              <a:tblGrid>
                <a:gridCol w="3981731"/>
              </a:tblGrid>
              <a:tr h="28056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формирование лексических навыков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0" marR="48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3462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формирование грамматических навыков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00" marR="48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034" y="928670"/>
            <a:ext cx="3289490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b="1" dirty="0" smtClean="0"/>
              <a:t>Отработка</a:t>
            </a:r>
            <a:r>
              <a:rPr lang="ru-RU" dirty="0" smtClean="0"/>
              <a:t> </a:t>
            </a:r>
            <a:r>
              <a:rPr lang="ru-RU" b="1" dirty="0" smtClean="0"/>
              <a:t>языковых навыков.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642918"/>
            <a:ext cx="229922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Первая ступень</a:t>
            </a:r>
            <a:endParaRPr lang="ru-RU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/>
          <a:srcRect l="27735" t="11805" r="30859" b="6250"/>
          <a:stretch>
            <a:fillRect/>
          </a:stretch>
        </p:blipFill>
        <p:spPr bwMode="auto">
          <a:xfrm>
            <a:off x="357157" y="745358"/>
            <a:ext cx="4271751" cy="47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2500" t="16667" r="66406" b="61111"/>
          <a:stretch>
            <a:fillRect/>
          </a:stretch>
        </p:blipFill>
        <p:spPr bwMode="auto">
          <a:xfrm>
            <a:off x="4786314" y="785794"/>
            <a:ext cx="385765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>
            <a:hlinkClick r:id="rId6" action="ppaction://hlinkfile"/>
          </p:cNvPr>
          <p:cNvSpPr/>
          <p:nvPr/>
        </p:nvSpPr>
        <p:spPr>
          <a:xfrm>
            <a:off x="6143636" y="4143380"/>
            <a:ext cx="1500198" cy="121444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!</a:t>
            </a:r>
            <a:endParaRPr lang="ru-RU" sz="5400" b="1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15338" y="6286520"/>
            <a:ext cx="92866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071546"/>
            <a:ext cx="507209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комбинирование предварительно усвоенного материала и его трансформация на основе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разговорного текста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0"/>
            <a:ext cx="3289490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b="1" dirty="0" smtClean="0"/>
              <a:t>Отработка</a:t>
            </a:r>
            <a:r>
              <a:rPr lang="ru-RU" dirty="0" smtClean="0"/>
              <a:t> </a:t>
            </a:r>
            <a:r>
              <a:rPr lang="ru-RU" b="1" dirty="0" smtClean="0"/>
              <a:t>языковых навыков.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71480"/>
            <a:ext cx="227216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Вторая ступень</a:t>
            </a: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 l="31250" t="17361" r="15234" b="10416"/>
          <a:stretch>
            <a:fillRect/>
          </a:stretch>
        </p:blipFill>
        <p:spPr bwMode="auto">
          <a:xfrm>
            <a:off x="285720" y="2214554"/>
            <a:ext cx="5173072" cy="392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5008" y="2285992"/>
            <a:ext cx="3071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Текст «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Paradise lost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«Потерянный рай», рассказ об острове и его жителях, которые терпят лишения из-за туристических компаний, которые построили огромное количество отелей на побережье.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643570" y="4143380"/>
            <a:ext cx="27860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William Shakespeare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the world's a stage,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all the men and women merely players.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Стихотворение. Переводим сами, читаем известные переводы.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00760" y="5357826"/>
            <a:ext cx="278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 о том, как друзья попали в аварию и что из этого вышло.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5143536" cy="1938992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Совершенствование речевых навыков, через решение коммуникативных задач, поиск альтернативных решений, выполнение творческих заданий.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71538" y="3357562"/>
          <a:ext cx="7000924" cy="284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Овал 6"/>
          <p:cNvSpPr/>
          <p:nvPr/>
        </p:nvSpPr>
        <p:spPr>
          <a:xfrm>
            <a:off x="6000760" y="500042"/>
            <a:ext cx="2071702" cy="13573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Эмпатии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2071678"/>
            <a:ext cx="2071702" cy="13573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Метод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Кластер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4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714620"/>
          <a:ext cx="3929090" cy="1727652"/>
        </p:xfrm>
        <a:graphic>
          <a:graphicData uri="http://schemas.openxmlformats.org/drawingml/2006/table">
            <a:tbl>
              <a:tblPr/>
              <a:tblGrid>
                <a:gridCol w="3929090"/>
              </a:tblGrid>
              <a:tr h="50006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Где ты? Почему ты там? С кем ты (вы)? Кто вы друг другу?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5" marR="68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Что ты делаешь? Что вы делаете?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5" marR="68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1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Что ты (вы) чувствуешь (чувствуете) и почему?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5" marR="68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1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О чем ты (вы) думаешь(думаете).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5" marR="68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8" name="Picture 14" descr="https://static.mk.ru/upload/entities/2017/10/25/articles/facebookPicture/7c/6e/1e/e3/0ad26a1a9bccec5cf093a80b4d1ee82e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57158" y="404791"/>
            <a:ext cx="1928826" cy="1285884"/>
          </a:xfrm>
          <a:prstGeom prst="rect">
            <a:avLst/>
          </a:prstGeom>
          <a:noFill/>
        </p:spPr>
      </p:pic>
      <p:pic>
        <p:nvPicPr>
          <p:cNvPr id="1037" name="Picture 13" descr="https://vyborok.com/wp-content/uploads/2019/06/ajy2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286380" y="4786322"/>
            <a:ext cx="2428892" cy="1608094"/>
          </a:xfrm>
          <a:prstGeom prst="rect">
            <a:avLst/>
          </a:prstGeom>
          <a:noFill/>
        </p:spPr>
      </p:pic>
      <p:pic>
        <p:nvPicPr>
          <p:cNvPr id="1036" name="Picture 12" descr="https://travel-dom.ru/wp-content/uploads/2019/07/krasivaya-kartinka-Turist.jpg"/>
          <p:cNvPicPr>
            <a:picLocks noChangeAspect="1" noChangeArrowheads="1"/>
          </p:cNvPicPr>
          <p:nvPr/>
        </p:nvPicPr>
        <p:blipFill>
          <a:blip r:embed="rId8" r:link="rId9" cstate="print"/>
          <a:srcRect r="4330"/>
          <a:stretch>
            <a:fillRect/>
          </a:stretch>
        </p:blipFill>
        <p:spPr bwMode="auto">
          <a:xfrm>
            <a:off x="2571735" y="4786322"/>
            <a:ext cx="2555893" cy="1500198"/>
          </a:xfrm>
          <a:prstGeom prst="rect">
            <a:avLst/>
          </a:prstGeom>
          <a:noFill/>
        </p:spPr>
      </p:pic>
      <p:pic>
        <p:nvPicPr>
          <p:cNvPr id="1035" name="Picture 11" descr="https://v-shature.ru/assets/images/resources/42229/priority-pass-izmeneniya-2.pn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285720" y="4786322"/>
            <a:ext cx="2104098" cy="1214446"/>
          </a:xfrm>
          <a:prstGeom prst="rect">
            <a:avLst/>
          </a:prstGeom>
          <a:noFill/>
        </p:spPr>
      </p:pic>
      <p:pic>
        <p:nvPicPr>
          <p:cNvPr id="1034" name="Picture 10" descr="https://s0.rbk.ru/v6_top_pics/resized/1440xH/media/img/3/00/755732046066003.jpg"/>
          <p:cNvPicPr>
            <a:picLocks noChangeAspect="1" noChangeArrowheads="1"/>
          </p:cNvPicPr>
          <p:nvPr/>
        </p:nvPicPr>
        <p:blipFill>
          <a:blip r:embed="rId12" r:link="rId13" cstate="print"/>
          <a:srcRect t="9589"/>
          <a:stretch>
            <a:fillRect/>
          </a:stretch>
        </p:blipFill>
        <p:spPr bwMode="auto">
          <a:xfrm>
            <a:off x="285720" y="3357562"/>
            <a:ext cx="2118786" cy="1285884"/>
          </a:xfrm>
          <a:prstGeom prst="rect">
            <a:avLst/>
          </a:prstGeom>
          <a:noFill/>
        </p:spPr>
      </p:pic>
      <p:pic>
        <p:nvPicPr>
          <p:cNvPr id="1032" name="Picture 8" descr="https://cdn-zttim.storage.yandexcloud.net/uploads/2020/04/deti-blago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285720" y="1785926"/>
            <a:ext cx="2071702" cy="1376500"/>
          </a:xfrm>
          <a:prstGeom prst="rect">
            <a:avLst/>
          </a:prstGeom>
          <a:noFill/>
        </p:spPr>
      </p:pic>
      <p:pic>
        <p:nvPicPr>
          <p:cNvPr id="1031" name="Рисунок 2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0298" y="428604"/>
            <a:ext cx="1571636" cy="1285884"/>
          </a:xfrm>
          <a:prstGeom prst="rect">
            <a:avLst/>
          </a:prstGeom>
          <a:noFill/>
        </p:spPr>
      </p:pic>
      <p:pic>
        <p:nvPicPr>
          <p:cNvPr id="1027" name="Picture 3" descr="https://media.abon-news.ru/2019/05/image_820x463_2x-3-9.jpg"/>
          <p:cNvPicPr>
            <a:picLocks noChangeAspect="1" noChangeArrowheads="1"/>
          </p:cNvPicPr>
          <p:nvPr/>
        </p:nvPicPr>
        <p:blipFill>
          <a:blip r:embed="rId17" r:link="rId18" cstate="print"/>
          <a:srcRect r="8444"/>
          <a:stretch>
            <a:fillRect/>
          </a:stretch>
        </p:blipFill>
        <p:spPr bwMode="auto">
          <a:xfrm>
            <a:off x="4214810" y="428604"/>
            <a:ext cx="1643074" cy="1244270"/>
          </a:xfrm>
          <a:prstGeom prst="rect">
            <a:avLst/>
          </a:prstGeom>
          <a:noFill/>
        </p:spPr>
      </p:pic>
      <p:pic>
        <p:nvPicPr>
          <p:cNvPr id="1028" name="Picture 4" descr="https://spb.mamahod.ru/wp-content/uploads/2019/01/3.jpg"/>
          <p:cNvPicPr>
            <a:picLocks noChangeAspect="1" noChangeArrowheads="1"/>
          </p:cNvPicPr>
          <p:nvPr/>
        </p:nvPicPr>
        <p:blipFill>
          <a:blip r:embed="rId19" r:link="rId20" cstate="print"/>
          <a:srcRect r="25108"/>
          <a:stretch>
            <a:fillRect/>
          </a:stretch>
        </p:blipFill>
        <p:spPr bwMode="auto">
          <a:xfrm>
            <a:off x="6715140" y="3143247"/>
            <a:ext cx="1857388" cy="1479787"/>
          </a:xfrm>
          <a:prstGeom prst="rect">
            <a:avLst/>
          </a:prstGeom>
          <a:noFill/>
        </p:spPr>
      </p:pic>
      <p:pic>
        <p:nvPicPr>
          <p:cNvPr id="1029" name="Picture 5" descr="https://i.pinimg.com/originals/29/4b/69/294b69c4d7c5100939b672d306553e6f.jpg"/>
          <p:cNvPicPr>
            <a:picLocks noChangeAspect="1" noChangeArrowheads="1"/>
          </p:cNvPicPr>
          <p:nvPr/>
        </p:nvPicPr>
        <p:blipFill>
          <a:blip r:embed="rId21" r:link="rId22" cstate="print"/>
          <a:srcRect/>
          <a:stretch>
            <a:fillRect/>
          </a:stretch>
        </p:blipFill>
        <p:spPr bwMode="auto">
          <a:xfrm>
            <a:off x="7858116" y="5000636"/>
            <a:ext cx="1285884" cy="1285884"/>
          </a:xfrm>
          <a:prstGeom prst="rect">
            <a:avLst/>
          </a:prstGeom>
          <a:noFill/>
        </p:spPr>
      </p:pic>
      <p:pic>
        <p:nvPicPr>
          <p:cNvPr id="1030" name="Picture 6" descr="https://pbs.twimg.com/media/D2uR0BNXgAArHIG.jpg:large"/>
          <p:cNvPicPr>
            <a:picLocks noChangeAspect="1" noChangeArrowheads="1"/>
          </p:cNvPicPr>
          <p:nvPr/>
        </p:nvPicPr>
        <p:blipFill>
          <a:blip r:embed="rId23" r:link="rId24" cstate="print"/>
          <a:srcRect/>
          <a:stretch>
            <a:fillRect/>
          </a:stretch>
        </p:blipFill>
        <p:spPr bwMode="auto">
          <a:xfrm>
            <a:off x="6715140" y="1857364"/>
            <a:ext cx="1857388" cy="1232552"/>
          </a:xfrm>
          <a:prstGeom prst="rect">
            <a:avLst/>
          </a:prstGeom>
          <a:noFill/>
        </p:spPr>
      </p:pic>
      <p:sp>
        <p:nvSpPr>
          <p:cNvPr id="18" name="Овал 17">
            <a:hlinkClick r:id="rId25" action="ppaction://hlinkfile"/>
          </p:cNvPr>
          <p:cNvSpPr/>
          <p:nvPr/>
        </p:nvSpPr>
        <p:spPr>
          <a:xfrm>
            <a:off x="3643306" y="1714488"/>
            <a:ext cx="1785950" cy="10001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Эмпатии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428604"/>
            <a:ext cx="2357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"</a:t>
            </a:r>
            <a:r>
              <a:rPr lang="ru-RU" b="1" i="1" dirty="0" err="1" smtClean="0">
                <a:solidFill>
                  <a:srgbClr val="FF0000"/>
                </a:solidFill>
              </a:rPr>
              <a:t>вчувствование</a:t>
            </a:r>
            <a:r>
              <a:rPr lang="ru-RU" b="1" i="1" dirty="0" smtClean="0">
                <a:solidFill>
                  <a:srgbClr val="FF0000"/>
                </a:solidFill>
              </a:rPr>
              <a:t>» «вживание» человека в состояние другого объекта.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8215338" y="6357958"/>
            <a:ext cx="714380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30722" name="Диаграмма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77867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31746" name="Диаграмма 6"/>
          <p:cNvPicPr>
            <a:picLocks noChangeArrowheads="1"/>
          </p:cNvPicPr>
          <p:nvPr/>
        </p:nvPicPr>
        <p:blipFill>
          <a:blip r:embed="rId4"/>
          <a:srcRect b="-82"/>
          <a:stretch>
            <a:fillRect/>
          </a:stretch>
        </p:blipFill>
        <p:spPr bwMode="auto">
          <a:xfrm>
            <a:off x="500034" y="3429000"/>
            <a:ext cx="3857625" cy="1552575"/>
          </a:xfrm>
          <a:prstGeom prst="rect">
            <a:avLst/>
          </a:prstGeom>
          <a:noFill/>
        </p:spPr>
      </p:pic>
      <p:pic>
        <p:nvPicPr>
          <p:cNvPr id="31745" name="Диаграмма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429000"/>
            <a:ext cx="3962400" cy="157162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7158" y="1428736"/>
            <a:ext cx="8143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среднем результаты комплексного теста у всех учащихся повышаются на 9,5% каждый учебный год;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(График 1).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по разделу «Говорение» в целом увеличиваются на 15% ежегодно.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(График 2)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105835"/>
            <a:ext cx="8001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(График 1)                                                                                                                                   (График 2)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500042"/>
            <a:ext cx="857256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/>
              <a:t>Представление комплексного подхода к развитию и совершенствованию иноязычной коммуникативной компетенции на разных этапах учебного занятия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282" y="1785926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Иноязычная Коммуникативная компетенция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- представляет собой демонстрируемое и практическое знание языка, обеспечивающее достижение коммуникативных целей в устной и письменной, продуктивной и рецептивной, монологической или диалогической форме</a:t>
            </a:r>
            <a:r>
              <a:rPr kumimoji="0" lang="ru-RU" b="0" i="0" u="sng" strike="noStrike" cap="none" normalizeH="0" baseline="3000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ru-RU" b="0" i="0" u="sng" strike="noStrike" cap="none" normalizeH="0" baseline="3000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5720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429132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19725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Матричная фраза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(Матрица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от лат.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atrix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«матка; первопричина, 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первоисточник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шаблонная фраза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28612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Инициативная речь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такая речь, в которой учащийся показывает умение привлечь внимание собеседника, начать разговор, предложить тему, заинтересовать партнера по общению, т.е. достичь своей реальной коммуникативной цели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21506" name="AutoShape 2" descr="Обложка Пассов Е.И. Коммуникативный метод обучения иноязычному говорен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3698311" cy="51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643314"/>
            <a:ext cx="4357718" cy="244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357298"/>
            <a:ext cx="273367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285720" y="785794"/>
          <a:ext cx="871543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5143536" cy="83099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Активизация мыслительной деятельности учащихся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071678"/>
            <a:ext cx="40773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72198" y="3929066"/>
            <a:ext cx="2357454" cy="19288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ассоциаций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143380"/>
            <a:ext cx="408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из ассоциаций положительные?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из ассоциаций отрицательные?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500438"/>
            <a:ext cx="471490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071678"/>
            <a:ext cx="82153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Bolshoi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Drama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Comedy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Shakespeare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booking-office,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curtain, house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dmin\Desktop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2357449" cy="23574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857232"/>
            <a:ext cx="5143536" cy="83099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Активизация мыслительной деятельности учащихся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4286256"/>
            <a:ext cx="3597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слово не относится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теме занятия?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3786190"/>
            <a:ext cx="471490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57950" y="214290"/>
            <a:ext cx="2357454" cy="19288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познавательное затруднение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286512" y="571480"/>
            <a:ext cx="2357454" cy="19288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познавательное затруднение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It was a lovely summer day. I was preparing food for winter. I carried an enormous piece of corn on my back. I saw Grasshopper. He was sitting in the sun, playing his violin.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1433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It was a lovely summer day. I prepared food for winter. I carried an enormous piece of corn on my back. I saw Grasshopper. He sat in the sun, played his violin. </a:t>
            </a:r>
            <a:endParaRPr lang="ru-RU" dirty="0"/>
          </a:p>
        </p:txBody>
      </p:sp>
      <p:pic>
        <p:nvPicPr>
          <p:cNvPr id="8" name="Picture 2" descr="C:\Users\Admin\Desktop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00504"/>
            <a:ext cx="1357317" cy="1357317"/>
          </a:xfrm>
          <a:prstGeom prst="rect">
            <a:avLst/>
          </a:prstGeom>
          <a:noFill/>
        </p:spPr>
      </p:pic>
      <p:pic>
        <p:nvPicPr>
          <p:cNvPr id="9" name="Picture 2" descr="C:\Users\Admin\Desktop\Без назва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71744"/>
            <a:ext cx="1357317" cy="13573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857232"/>
            <a:ext cx="5143536" cy="83099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Активизация мыслительной деятельности учащихся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0042"/>
            <a:ext cx="1508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541" y="460354"/>
            <a:ext cx="174783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" y="3448050"/>
            <a:ext cx="176688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7516"/>
          <a:stretch>
            <a:fillRect/>
          </a:stretch>
        </p:blipFill>
        <p:spPr bwMode="auto">
          <a:xfrm>
            <a:off x="3854450" y="3429000"/>
            <a:ext cx="1560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0200" y="3471863"/>
            <a:ext cx="16906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77903" y="2963842"/>
            <a:ext cx="176688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 </a:t>
            </a:r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Henry Ford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16" y="2981304"/>
            <a:ext cx="176688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Calibri" pitchFamily="34" charset="0"/>
              </a:rPr>
              <a:t>William Henry Gates</a:t>
            </a:r>
            <a:endParaRPr lang="ru-RU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4966" y="2974954"/>
            <a:ext cx="1768475" cy="306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Angelina Jolie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150" y="5913438"/>
            <a:ext cx="176688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George Soros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0200" y="5937250"/>
            <a:ext cx="1766888" cy="306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600" i="1">
                <a:solidFill>
                  <a:srgbClr val="FF0000"/>
                </a:solidFill>
                <a:latin typeface="Calibri" pitchFamily="34" charset="0"/>
              </a:rPr>
              <a:t>John D. Rockefeller</a:t>
            </a:r>
          </a:p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33800" y="5867400"/>
            <a:ext cx="174783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rgbClr val="FF0000"/>
                </a:solidFill>
                <a:latin typeface="Calibri" pitchFamily="34" charset="0"/>
              </a:rPr>
              <a:t>Michael Jackson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325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7903" y="542904"/>
            <a:ext cx="17668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14282" y="6488668"/>
            <a:ext cx="8572560" cy="3693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Активизация мыслительной деятельности учащихся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0"/>
            <a:ext cx="8572560" cy="3693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Мозговой штурм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00042"/>
            <a:ext cx="8358246" cy="5857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27338" y="404813"/>
            <a:ext cx="3489325" cy="792162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ea typeface="Aharoni"/>
                <a:cs typeface="Aharoni"/>
              </a:rPr>
              <a:t>Wealth</a:t>
            </a:r>
            <a:endParaRPr lang="ru-RU" sz="4000" b="1" dirty="0">
              <a:solidFill>
                <a:schemeClr val="bg1"/>
              </a:solidFill>
              <a:ea typeface="Aharoni"/>
              <a:cs typeface="Aharon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51500" y="692150"/>
            <a:ext cx="3211513" cy="792163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ea typeface="Aharoni"/>
                <a:cs typeface="Aharoni"/>
              </a:rPr>
              <a:t>Movie </a:t>
            </a:r>
            <a:endParaRPr lang="ru-RU" sz="4000" b="1" dirty="0">
              <a:solidFill>
                <a:schemeClr val="bg1"/>
              </a:solidFill>
              <a:ea typeface="Aharoni"/>
              <a:cs typeface="Aharon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32125" y="3573463"/>
            <a:ext cx="3079750" cy="792162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ea typeface="Aharoni"/>
                <a:cs typeface="Aharoni"/>
              </a:rPr>
              <a:t>Cars</a:t>
            </a:r>
          </a:p>
          <a:p>
            <a:pPr algn="ctr">
              <a:defRPr/>
            </a:pPr>
            <a:endParaRPr lang="ru-RU" sz="4000" b="1">
              <a:solidFill>
                <a:schemeClr val="bg1"/>
              </a:solidFill>
              <a:ea typeface="Aharoni"/>
              <a:cs typeface="Aharon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288" y="3573463"/>
            <a:ext cx="3095625" cy="79057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ea typeface="Aharoni"/>
                <a:cs typeface="Aharoni"/>
              </a:rPr>
              <a:t>Politics</a:t>
            </a:r>
            <a:endParaRPr lang="ru-RU" sz="4000" b="1">
              <a:solidFill>
                <a:schemeClr val="bg1"/>
              </a:solidFill>
              <a:latin typeface="Arial Rounded MT Bold" pitchFamily="34" charset="0"/>
              <a:ea typeface="Aharoni"/>
              <a:cs typeface="Aharon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8313" y="692150"/>
            <a:ext cx="3024187" cy="79057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ea typeface="Aharoni"/>
                <a:cs typeface="Aharoni"/>
              </a:rPr>
              <a:t>Health </a:t>
            </a:r>
            <a:endParaRPr lang="ru-RU" sz="4000" b="1" dirty="0">
              <a:solidFill>
                <a:schemeClr val="bg1"/>
              </a:solidFill>
              <a:ea typeface="Aharoni"/>
              <a:cs typeface="Aharon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1500" y="3644900"/>
            <a:ext cx="3095625" cy="79057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ea typeface="Aharoni"/>
                <a:cs typeface="Aharoni"/>
              </a:rPr>
              <a:t>Poverty </a:t>
            </a:r>
            <a:endParaRPr lang="ru-RU" sz="4000" b="1">
              <a:solidFill>
                <a:schemeClr val="bg1"/>
              </a:solidFill>
              <a:ea typeface="Aharoni"/>
              <a:cs typeface="Aharon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87675" y="1989138"/>
            <a:ext cx="3455988" cy="792162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ea typeface="Aharoni"/>
                <a:cs typeface="Aharoni"/>
              </a:rPr>
              <a:t>Philanthropy</a:t>
            </a:r>
            <a:endParaRPr lang="ru-RU" sz="4000" b="1">
              <a:solidFill>
                <a:schemeClr val="bg1"/>
              </a:solidFill>
              <a:ea typeface="Aharoni"/>
              <a:cs typeface="Aharoni"/>
            </a:endParaRPr>
          </a:p>
        </p:txBody>
      </p:sp>
      <p:sp>
        <p:nvSpPr>
          <p:cNvPr id="37" name="Прямоугольник 4"/>
          <p:cNvSpPr/>
          <p:nvPr/>
        </p:nvSpPr>
        <p:spPr>
          <a:xfrm>
            <a:off x="3024188" y="4941888"/>
            <a:ext cx="3095625" cy="79057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ea typeface="Aharoni"/>
                <a:cs typeface="Aharoni"/>
              </a:rPr>
              <a:t>Solitude</a:t>
            </a:r>
            <a:endParaRPr lang="ru-RU" sz="4000" b="1">
              <a:solidFill>
                <a:schemeClr val="bg1"/>
              </a:solidFill>
              <a:latin typeface="Arial Rounded MT Bold" pitchFamily="34" charset="0"/>
              <a:ea typeface="Aharoni"/>
              <a:cs typeface="Aharon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server1\server1\ПРИЁМНАЯ\брендовые элементы\низ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</p:spPr>
      </p:pic>
      <p:pic>
        <p:nvPicPr>
          <p:cNvPr id="3" name="Picture 2" descr="\\server1\server1\бренд\низ 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28604"/>
            <a:ext cx="557216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Формирование мотива, определяющего дальнейшее речевое действие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86512" y="571480"/>
            <a:ext cx="2357454" cy="19288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500174"/>
          <a:ext cx="821537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673</Words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RA0R</cp:lastModifiedBy>
  <cp:revision>189</cp:revision>
  <dcterms:created xsi:type="dcterms:W3CDTF">2022-04-18T06:54:03Z</dcterms:created>
  <dcterms:modified xsi:type="dcterms:W3CDTF">2022-05-04T15:24:03Z</dcterms:modified>
</cp:coreProperties>
</file>