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9" r:id="rId3"/>
    <p:sldId id="266" r:id="rId4"/>
    <p:sldId id="268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85E403-0F30-4BAD-9955-BA1F3B0DBE7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E4851A-0054-48C7-9F9F-566C69E83B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Буфет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3611094" cy="4983832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4563616" cy="4392488"/>
          </a:xfrm>
        </p:spPr>
      </p:pic>
    </p:spTree>
    <p:extLst>
      <p:ext uri="{BB962C8B-B14F-4D97-AF65-F5344CB8AC3E}">
        <p14:creationId xmlns:p14="http://schemas.microsoft.com/office/powerpoint/2010/main" val="30008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0"/>
            <a:ext cx="5976664" cy="5760640"/>
          </a:xfrm>
        </p:spPr>
      </p:pic>
    </p:spTree>
    <p:extLst>
      <p:ext uri="{BB962C8B-B14F-4D97-AF65-F5344CB8AC3E}">
        <p14:creationId xmlns:p14="http://schemas.microsoft.com/office/powerpoint/2010/main" val="66182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Ответ: </a:t>
            </a:r>
            <a:r>
              <a:rPr lang="ru-RU" sz="6600" dirty="0" smtClean="0"/>
              <a:t>хватит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8588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964488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62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36925"/>
              </p:ext>
            </p:extLst>
          </p:nvPr>
        </p:nvGraphicFramePr>
        <p:xfrm>
          <a:off x="304800" y="1554163"/>
          <a:ext cx="8686800" cy="475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1887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Пирожок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Пицца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Кекс </a:t>
                      </a:r>
                      <a:endParaRPr lang="ru-RU" sz="4000" dirty="0"/>
                    </a:p>
                  </a:txBody>
                  <a:tcPr/>
                </a:tc>
              </a:tr>
              <a:tr h="118878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Лиса Алиса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+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-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-</a:t>
                      </a:r>
                      <a:endParaRPr lang="ru-RU" sz="5400" dirty="0"/>
                    </a:p>
                  </a:txBody>
                  <a:tcPr/>
                </a:tc>
              </a:tr>
              <a:tr h="118878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Кот </a:t>
                      </a:r>
                      <a:r>
                        <a:rPr lang="ru-RU" sz="2800" b="1" dirty="0" err="1" smtClean="0"/>
                        <a:t>Базилио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 -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+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-</a:t>
                      </a:r>
                      <a:endParaRPr lang="ru-RU" sz="5400" dirty="0"/>
                    </a:p>
                  </a:txBody>
                  <a:tcPr/>
                </a:tc>
              </a:tr>
              <a:tr h="118878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Буратино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 -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-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+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Буфет</vt:lpstr>
      <vt:lpstr>Презентация PowerPoint</vt:lpstr>
      <vt:lpstr>Задача 1</vt:lpstr>
      <vt:lpstr>Презентация PowerPoint</vt:lpstr>
      <vt:lpstr>Задача 3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Венера</dc:creator>
  <cp:lastModifiedBy>user</cp:lastModifiedBy>
  <cp:revision>10</cp:revision>
  <dcterms:created xsi:type="dcterms:W3CDTF">2021-11-20T18:35:32Z</dcterms:created>
  <dcterms:modified xsi:type="dcterms:W3CDTF">2021-11-24T02:28:02Z</dcterms:modified>
</cp:coreProperties>
</file>